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84" r:id="rId2"/>
    <p:sldId id="402" r:id="rId3"/>
    <p:sldId id="403" r:id="rId4"/>
    <p:sldId id="409" r:id="rId5"/>
    <p:sldId id="406" r:id="rId6"/>
    <p:sldId id="411" r:id="rId7"/>
    <p:sldId id="410" r:id="rId8"/>
    <p:sldId id="414" r:id="rId9"/>
    <p:sldId id="415" r:id="rId10"/>
    <p:sldId id="412" r:id="rId11"/>
    <p:sldId id="413" r:id="rId12"/>
    <p:sldId id="416" r:id="rId13"/>
    <p:sldId id="417" r:id="rId14"/>
    <p:sldId id="418" r:id="rId15"/>
    <p:sldId id="419" r:id="rId16"/>
    <p:sldId id="420" r:id="rId17"/>
    <p:sldId id="422" r:id="rId18"/>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890" userDrawn="1">
          <p15:clr>
            <a:srgbClr val="A4A3A4"/>
          </p15:clr>
        </p15:guide>
        <p15:guide id="6" pos="2880" userDrawn="1">
          <p15:clr>
            <a:srgbClr val="A4A3A4"/>
          </p15:clr>
        </p15:guide>
        <p15:guide id="7" pos="295" userDrawn="1">
          <p15:clr>
            <a:srgbClr val="A4A3A4"/>
          </p15:clr>
        </p15:guide>
        <p15:guide id="8" pos="5465" userDrawn="1">
          <p15:clr>
            <a:srgbClr val="A4A3A4"/>
          </p15:clr>
        </p15:guide>
        <p15:guide id="9" orient="horz" pos="35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F2DCDB"/>
    <a:srgbClr val="7F7F7F"/>
    <a:srgbClr val="EBF1DE"/>
    <a:srgbClr val="34614C"/>
    <a:srgbClr val="FF2800"/>
    <a:srgbClr val="E5E503"/>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6" autoAdjust="0"/>
    <p:restoredTop sz="94970" autoAdjust="0"/>
  </p:normalViewPr>
  <p:slideViewPr>
    <p:cSldViewPr snapToObjects="1">
      <p:cViewPr varScale="1">
        <p:scale>
          <a:sx n="138" d="100"/>
          <a:sy n="138" d="100"/>
        </p:scale>
        <p:origin x="768" y="184"/>
      </p:cViewPr>
      <p:guideLst>
        <p:guide orient="horz" pos="2890"/>
        <p:guide pos="2880"/>
        <p:guide pos="295"/>
        <p:guide pos="5465"/>
        <p:guide orient="horz" pos="350"/>
      </p:guideLst>
    </p:cSldViewPr>
  </p:slideViewPr>
  <p:notesTextViewPr>
    <p:cViewPr>
      <p:scale>
        <a:sx n="100" d="100"/>
        <a:sy n="100" d="100"/>
      </p:scale>
      <p:origin x="0" y="0"/>
    </p:cViewPr>
  </p:notesTextViewPr>
  <p:sorterViewPr>
    <p:cViewPr>
      <p:scale>
        <a:sx n="140" d="100"/>
        <a:sy n="140" d="100"/>
      </p:scale>
      <p:origin x="0" y="-8890"/>
    </p:cViewPr>
  </p:sorterViewPr>
  <p:notesViewPr>
    <p:cSldViewPr snapToGrid="0" snapToObjects="1" showGuides="1">
      <p:cViewPr varScale="1">
        <p:scale>
          <a:sx n="76" d="100"/>
          <a:sy n="76" d="100"/>
        </p:scale>
        <p:origin x="-3248"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996CDE2-495C-3B46-ACA9-A61E885872C3}" type="datetimeFigureOut">
              <a:rPr lang="en-US" smtClean="0"/>
              <a:t>7/28/23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A01832F-1CC5-1840-BB96-D45F39CDD186}" type="slidenum">
              <a:rPr lang="en-US" smtClean="0"/>
              <a:t>‹#›</a:t>
            </a:fld>
            <a:endParaRPr lang="en-US"/>
          </a:p>
        </p:txBody>
      </p:sp>
    </p:spTree>
    <p:extLst>
      <p:ext uri="{BB962C8B-B14F-4D97-AF65-F5344CB8AC3E}">
        <p14:creationId xmlns:p14="http://schemas.microsoft.com/office/powerpoint/2010/main" val="2116120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BD60B28-0A26-7E4D-92B0-14A79698281C}" type="datetimeFigureOut">
              <a:rPr lang="en-US" smtClean="0"/>
              <a:t>7/28/23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B4E5088-3FEF-BC45-8CD3-A717F70DC6F0}" type="slidenum">
              <a:rPr lang="en-US" smtClean="0"/>
              <a:t>‹#›</a:t>
            </a:fld>
            <a:endParaRPr lang="en-US"/>
          </a:p>
        </p:txBody>
      </p:sp>
    </p:spTree>
    <p:extLst>
      <p:ext uri="{BB962C8B-B14F-4D97-AF65-F5344CB8AC3E}">
        <p14:creationId xmlns:p14="http://schemas.microsoft.com/office/powerpoint/2010/main" val="40329858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1B4E5088-3FEF-BC45-8CD3-A717F70DC6F0}" type="slidenum">
              <a:rPr lang="en-US" smtClean="0"/>
              <a:t>1</a:t>
            </a:fld>
            <a:endParaRPr lang="en-US"/>
          </a:p>
        </p:txBody>
      </p:sp>
    </p:spTree>
    <p:extLst>
      <p:ext uri="{BB962C8B-B14F-4D97-AF65-F5344CB8AC3E}">
        <p14:creationId xmlns:p14="http://schemas.microsoft.com/office/powerpoint/2010/main" val="201419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1B4E5088-3FEF-BC45-8CD3-A717F70DC6F0}" type="slidenum">
              <a:rPr lang="en-US" smtClean="0"/>
              <a:t>2</a:t>
            </a:fld>
            <a:endParaRPr lang="en-US"/>
          </a:p>
        </p:txBody>
      </p:sp>
    </p:spTree>
    <p:extLst>
      <p:ext uri="{BB962C8B-B14F-4D97-AF65-F5344CB8AC3E}">
        <p14:creationId xmlns:p14="http://schemas.microsoft.com/office/powerpoint/2010/main" val="8371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1B4E5088-3FEF-BC45-8CD3-A717F70DC6F0}" type="slidenum">
              <a:rPr lang="en-US" smtClean="0"/>
              <a:t>5</a:t>
            </a:fld>
            <a:endParaRPr lang="en-US"/>
          </a:p>
        </p:txBody>
      </p:sp>
    </p:spTree>
    <p:extLst>
      <p:ext uri="{BB962C8B-B14F-4D97-AF65-F5344CB8AC3E}">
        <p14:creationId xmlns:p14="http://schemas.microsoft.com/office/powerpoint/2010/main" val="184588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1B4E5088-3FEF-BC45-8CD3-A717F70DC6F0}" type="slidenum">
              <a:rPr lang="en-US" smtClean="0"/>
              <a:t>8</a:t>
            </a:fld>
            <a:endParaRPr lang="en-US"/>
          </a:p>
        </p:txBody>
      </p:sp>
    </p:spTree>
    <p:extLst>
      <p:ext uri="{BB962C8B-B14F-4D97-AF65-F5344CB8AC3E}">
        <p14:creationId xmlns:p14="http://schemas.microsoft.com/office/powerpoint/2010/main" val="4003488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1B4E5088-3FEF-BC45-8CD3-A717F70DC6F0}" type="slidenum">
              <a:rPr lang="en-US" smtClean="0"/>
              <a:t>15</a:t>
            </a:fld>
            <a:endParaRPr lang="en-US"/>
          </a:p>
        </p:txBody>
      </p:sp>
    </p:spTree>
    <p:extLst>
      <p:ext uri="{BB962C8B-B14F-4D97-AF65-F5344CB8AC3E}">
        <p14:creationId xmlns:p14="http://schemas.microsoft.com/office/powerpoint/2010/main" val="374507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a:p>
        </p:txBody>
      </p:sp>
      <p:sp>
        <p:nvSpPr>
          <p:cNvPr id="4" name="Slide Number Placeholder 3"/>
          <p:cNvSpPr>
            <a:spLocks noGrp="1"/>
          </p:cNvSpPr>
          <p:nvPr>
            <p:ph type="sldNum" sz="quarter" idx="5"/>
          </p:nvPr>
        </p:nvSpPr>
        <p:spPr/>
        <p:txBody>
          <a:bodyPr/>
          <a:lstStyle/>
          <a:p>
            <a:fld id="{1B4E5088-3FEF-BC45-8CD3-A717F70DC6F0}" type="slidenum">
              <a:rPr lang="en-US" smtClean="0"/>
              <a:t>17</a:t>
            </a:fld>
            <a:endParaRPr lang="en-US"/>
          </a:p>
        </p:txBody>
      </p:sp>
    </p:spTree>
    <p:extLst>
      <p:ext uri="{BB962C8B-B14F-4D97-AF65-F5344CB8AC3E}">
        <p14:creationId xmlns:p14="http://schemas.microsoft.com/office/powerpoint/2010/main" val="2069703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35949"/>
          </a:xfrm>
          <a:solidFill>
            <a:srgbClr val="00B050"/>
          </a:solidFill>
          <a:ln>
            <a:solidFill>
              <a:srgbClr val="00B050"/>
            </a:solidFill>
          </a:ln>
        </p:spPr>
        <p:txBody>
          <a:bodyPr/>
          <a:lstStyle>
            <a:lvl1pPr algn="ctr">
              <a:defRPr sz="3000" b="1">
                <a:solidFill>
                  <a:srgbClr val="FFFFFF"/>
                </a:solidFill>
                <a:latin typeface="Meiryo UI" panose="020B0604030504040204" pitchFamily="34" charset="-128"/>
                <a:ea typeface="Meiryo UI" panose="020B0604030504040204" pitchFamily="34" charset="-128"/>
                <a:cs typeface="Arial"/>
              </a:defRPr>
            </a:lvl1pPr>
          </a:lstStyle>
          <a:p>
            <a:r>
              <a:rPr lang="en-US" altLang="ja-JP" dirty="0"/>
              <a:t>Click to edit Master title style</a:t>
            </a:r>
            <a:endParaRPr lang="en-US" dirty="0"/>
          </a:p>
        </p:txBody>
      </p:sp>
      <p:sp>
        <p:nvSpPr>
          <p:cNvPr id="3" name="Subtitle 2"/>
          <p:cNvSpPr>
            <a:spLocks noGrp="1"/>
          </p:cNvSpPr>
          <p:nvPr>
            <p:ph type="subTitle" idx="1"/>
          </p:nvPr>
        </p:nvSpPr>
        <p:spPr>
          <a:xfrm>
            <a:off x="0" y="2914650"/>
            <a:ext cx="9144000" cy="575202"/>
          </a:xfrm>
        </p:spPr>
        <p:txBody>
          <a:bodyPr anchor="ctr">
            <a:normAutofit/>
          </a:bodyPr>
          <a:lstStyle>
            <a:lvl1pPr marL="0" indent="0" algn="ctr">
              <a:buNone/>
              <a:defRPr sz="2400" b="1">
                <a:solidFill>
                  <a:schemeClr val="tx1">
                    <a:tint val="75000"/>
                  </a:schemeClr>
                </a:solidFill>
                <a:latin typeface="Meiryo UI" panose="020B0604030504040204" pitchFamily="34" charset="-128"/>
                <a:ea typeface="Meiryo UI" panose="020B0604030504040204" pitchFamily="34" charset="-128"/>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ja-JP" dirty="0"/>
              <a:t>Click to edit Master subtitle style</a:t>
            </a:r>
            <a:endParaRPr lang="en-US" dirty="0"/>
          </a:p>
        </p:txBody>
      </p:sp>
      <p:cxnSp>
        <p:nvCxnSpPr>
          <p:cNvPr id="7" name="Straight Connector 6"/>
          <p:cNvCxnSpPr/>
          <p:nvPr userDrawn="1"/>
        </p:nvCxnSpPr>
        <p:spPr>
          <a:xfrm>
            <a:off x="0" y="1545636"/>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2787774"/>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a:extLst>
              <a:ext uri="{FF2B5EF4-FFF2-40B4-BE49-F238E27FC236}">
                <a16:creationId xmlns:a16="http://schemas.microsoft.com/office/drawing/2014/main" id="{73FCD547-815D-9B43-BEE8-29D698DCF308}"/>
              </a:ext>
            </a:extLst>
          </p:cNvPr>
          <p:cNvSpPr>
            <a:spLocks noGrp="1"/>
          </p:cNvSpPr>
          <p:nvPr>
            <p:ph type="ftr" sz="quarter" idx="11"/>
          </p:nvPr>
        </p:nvSpPr>
        <p:spPr>
          <a:xfrm>
            <a:off x="1763688" y="4836189"/>
            <a:ext cx="5616624" cy="273844"/>
          </a:xfrm>
        </p:spPr>
        <p:txBody>
          <a:bodyPr/>
          <a:lstStyle>
            <a:lvl1pPr algn="ctr">
              <a:defRPr>
                <a:solidFill>
                  <a:srgbClr val="7F7F7F"/>
                </a:solidFill>
                <a:latin typeface="Arial"/>
                <a:cs typeface="Arial"/>
              </a:defRPr>
            </a:lvl1pPr>
          </a:lstStyle>
          <a:p>
            <a:r>
              <a:rPr lang="en-US"/>
              <a:t>Copyright © 2023 SOZOKAI Medical Corporation</a:t>
            </a:r>
            <a:endParaRPr lang="en-US" dirty="0"/>
          </a:p>
        </p:txBody>
      </p:sp>
      <p:sp>
        <p:nvSpPr>
          <p:cNvPr id="12" name="Slide Number Placeholder 5">
            <a:extLst>
              <a:ext uri="{FF2B5EF4-FFF2-40B4-BE49-F238E27FC236}">
                <a16:creationId xmlns:a16="http://schemas.microsoft.com/office/drawing/2014/main" id="{F8E4161E-E70E-D44F-85FF-FD723E9023A7}"/>
              </a:ext>
            </a:extLst>
          </p:cNvPr>
          <p:cNvSpPr>
            <a:spLocks noGrp="1"/>
          </p:cNvSpPr>
          <p:nvPr>
            <p:ph type="sldNum" sz="quarter" idx="12"/>
          </p:nvPr>
        </p:nvSpPr>
        <p:spPr>
          <a:xfrm>
            <a:off x="8028384" y="4836189"/>
            <a:ext cx="658416" cy="273844"/>
          </a:xfrm>
          <a:prstGeom prst="rect">
            <a:avLst/>
          </a:prstGeom>
        </p:spPr>
        <p:txBody>
          <a:bodyPr anchor="ctr"/>
          <a:lstStyle>
            <a:lvl1pPr algn="r">
              <a:defRPr sz="900">
                <a:solidFill>
                  <a:srgbClr val="7F7F7F"/>
                </a:solidFill>
                <a:latin typeface="Arial"/>
                <a:cs typeface="Arial"/>
              </a:defRPr>
            </a:lvl1pPr>
          </a:lstStyle>
          <a:p>
            <a:fld id="{5E2883CD-35B5-2449-8471-2FC75F918209}" type="slidenum">
              <a:rPr lang="en-US" smtClean="0"/>
              <a:pPr/>
              <a:t>‹#›</a:t>
            </a:fld>
            <a:endParaRPr lang="en-US"/>
          </a:p>
        </p:txBody>
      </p:sp>
      <p:pic>
        <p:nvPicPr>
          <p:cNvPr id="4" name="Picture 3">
            <a:extLst>
              <a:ext uri="{FF2B5EF4-FFF2-40B4-BE49-F238E27FC236}">
                <a16:creationId xmlns:a16="http://schemas.microsoft.com/office/drawing/2014/main" id="{C39017C5-BD62-384F-4E39-FD5C01A7DEF2}"/>
              </a:ext>
            </a:extLst>
          </p:cNvPr>
          <p:cNvPicPr>
            <a:picLocks noChangeAspect="1"/>
          </p:cNvPicPr>
          <p:nvPr userDrawn="1"/>
        </p:nvPicPr>
        <p:blipFill>
          <a:blip r:embed="rId2"/>
          <a:stretch>
            <a:fillRect/>
          </a:stretch>
        </p:blipFill>
        <p:spPr>
          <a:xfrm>
            <a:off x="7740504" y="51470"/>
            <a:ext cx="1368000" cy="1368000"/>
          </a:xfrm>
          <a:prstGeom prst="rect">
            <a:avLst/>
          </a:prstGeom>
        </p:spPr>
      </p:pic>
    </p:spTree>
    <p:extLst>
      <p:ext uri="{BB962C8B-B14F-4D97-AF65-F5344CB8AC3E}">
        <p14:creationId xmlns:p14="http://schemas.microsoft.com/office/powerpoint/2010/main" val="113696545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55526"/>
            <a:ext cx="8208000" cy="4032000"/>
          </a:xfrm>
        </p:spPr>
        <p:txBody>
          <a:bodyPr>
            <a:normAutofit/>
          </a:bodyPr>
          <a:lstStyle>
            <a:lvl1pPr>
              <a:defRPr sz="1650">
                <a:latin typeface="Arial"/>
                <a:cs typeface="Arial"/>
              </a:defRPr>
            </a:lvl1pPr>
            <a:lvl2pPr>
              <a:defRPr sz="1650">
                <a:latin typeface="Arial"/>
                <a:cs typeface="Arial"/>
              </a:defRPr>
            </a:lvl2pPr>
            <a:lvl3pPr>
              <a:defRPr sz="1650">
                <a:latin typeface="Arial"/>
                <a:cs typeface="Arial"/>
              </a:defRPr>
            </a:lvl3pPr>
            <a:lvl4pPr>
              <a:defRPr sz="1650">
                <a:latin typeface="Arial"/>
                <a:cs typeface="Arial"/>
              </a:defRPr>
            </a:lvl4pPr>
            <a:lvl5pPr>
              <a:defRPr sz="1650">
                <a:latin typeface="Arial"/>
                <a:cs typeface="Arial"/>
              </a:defRPr>
            </a:lvl5p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endParaRPr lang="en-US" dirty="0"/>
          </a:p>
        </p:txBody>
      </p:sp>
      <p:sp>
        <p:nvSpPr>
          <p:cNvPr id="5" name="Footer Placeholder 4"/>
          <p:cNvSpPr>
            <a:spLocks noGrp="1"/>
          </p:cNvSpPr>
          <p:nvPr>
            <p:ph type="ftr" sz="quarter" idx="11"/>
          </p:nvPr>
        </p:nvSpPr>
        <p:spPr>
          <a:xfrm>
            <a:off x="1763688" y="4836189"/>
            <a:ext cx="5616624" cy="273844"/>
          </a:xfrm>
        </p:spPr>
        <p:txBody>
          <a:bodyPr/>
          <a:lstStyle>
            <a:lvl1pPr algn="ctr">
              <a:defRPr>
                <a:solidFill>
                  <a:srgbClr val="7F7F7F"/>
                </a:solidFill>
                <a:latin typeface="Arial"/>
                <a:cs typeface="Arial"/>
              </a:defRPr>
            </a:lvl1pPr>
          </a:lstStyle>
          <a:p>
            <a:r>
              <a:rPr lang="en-US"/>
              <a:t>Copyright © 2023 SOZOKAI Medical Corporation</a:t>
            </a:r>
            <a:endParaRPr lang="en-US" dirty="0"/>
          </a:p>
        </p:txBody>
      </p:sp>
      <p:sp>
        <p:nvSpPr>
          <p:cNvPr id="6" name="Slide Number Placeholder 5"/>
          <p:cNvSpPr>
            <a:spLocks noGrp="1"/>
          </p:cNvSpPr>
          <p:nvPr>
            <p:ph type="sldNum" sz="quarter" idx="12"/>
          </p:nvPr>
        </p:nvSpPr>
        <p:spPr>
          <a:xfrm>
            <a:off x="8028384" y="4836189"/>
            <a:ext cx="658416" cy="273844"/>
          </a:xfrm>
          <a:prstGeom prst="rect">
            <a:avLst/>
          </a:prstGeom>
        </p:spPr>
        <p:txBody>
          <a:bodyPr anchor="ctr"/>
          <a:lstStyle>
            <a:lvl1pPr algn="r">
              <a:defRPr sz="900">
                <a:solidFill>
                  <a:srgbClr val="7F7F7F"/>
                </a:solidFill>
                <a:latin typeface="Arial"/>
                <a:cs typeface="Arial"/>
              </a:defRPr>
            </a:lvl1pPr>
          </a:lstStyle>
          <a:p>
            <a:fld id="{5E2883CD-35B5-2449-8471-2FC75F918209}" type="slidenum">
              <a:rPr lang="en-US" smtClean="0"/>
              <a:pPr/>
              <a:t>‹#›</a:t>
            </a:fld>
            <a:endParaRPr lang="en-US"/>
          </a:p>
        </p:txBody>
      </p:sp>
      <p:cxnSp>
        <p:nvCxnSpPr>
          <p:cNvPr id="7" name="Straight Connector 6"/>
          <p:cNvCxnSpPr/>
          <p:nvPr userDrawn="1"/>
        </p:nvCxnSpPr>
        <p:spPr>
          <a:xfrm>
            <a:off x="0" y="336966"/>
            <a:ext cx="9144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785996"/>
            <a:ext cx="9144000" cy="0"/>
          </a:xfrm>
          <a:prstGeom prst="line">
            <a:avLst/>
          </a:prstGeom>
          <a:ln w="7620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4820951"/>
            <a:ext cx="9144000" cy="0"/>
          </a:xfrm>
          <a:prstGeom prst="line">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0" y="-20538"/>
            <a:ext cx="9144000" cy="324000"/>
          </a:xfrm>
          <a:prstGeom prst="rect">
            <a:avLst/>
          </a:prstGeom>
          <a:solidFill>
            <a:srgbClr val="00B050"/>
          </a:solidFill>
          <a:ln w="9525" cmpd="sng">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tx1"/>
              </a:solidFill>
              <a:latin typeface="Arial"/>
              <a:cs typeface="Arial"/>
            </a:endParaRPr>
          </a:p>
        </p:txBody>
      </p:sp>
      <p:sp>
        <p:nvSpPr>
          <p:cNvPr id="2" name="Title 1"/>
          <p:cNvSpPr>
            <a:spLocks noGrp="1"/>
          </p:cNvSpPr>
          <p:nvPr>
            <p:ph type="title"/>
          </p:nvPr>
        </p:nvSpPr>
        <p:spPr>
          <a:xfrm>
            <a:off x="457200" y="-20537"/>
            <a:ext cx="8686800" cy="324000"/>
          </a:xfrm>
          <a:ln>
            <a:noFill/>
          </a:ln>
        </p:spPr>
        <p:txBody>
          <a:bodyPr/>
          <a:lstStyle>
            <a:lvl1pPr algn="l">
              <a:defRPr sz="1500" b="1">
                <a:solidFill>
                  <a:srgbClr val="FFFFFF"/>
                </a:solidFill>
                <a:latin typeface="Meiryo UI" panose="020B0604030504040204" pitchFamily="34" charset="-128"/>
                <a:ea typeface="Meiryo UI" panose="020B0604030504040204" pitchFamily="34" charset="-128"/>
                <a:cs typeface="Arial"/>
              </a:defRPr>
            </a:lvl1pPr>
          </a:lstStyle>
          <a:p>
            <a:r>
              <a:rPr lang="en-US" altLang="ja-JP" dirty="0"/>
              <a:t>Click to edit Master title style</a:t>
            </a:r>
            <a:endParaRPr lang="en-US" dirty="0"/>
          </a:p>
        </p:txBody>
      </p:sp>
    </p:spTree>
    <p:extLst>
      <p:ext uri="{BB962C8B-B14F-4D97-AF65-F5344CB8AC3E}">
        <p14:creationId xmlns:p14="http://schemas.microsoft.com/office/powerpoint/2010/main" val="26703796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 y="1977685"/>
            <a:ext cx="9143999" cy="1188131"/>
          </a:xfrm>
        </p:spPr>
        <p:txBody>
          <a:bodyPr anchor="ctr"/>
          <a:lstStyle>
            <a:lvl1pPr algn="ctr">
              <a:defRPr sz="2400" b="1" cap="all">
                <a:solidFill>
                  <a:srgbClr val="00B050"/>
                </a:solidFill>
                <a:latin typeface="Meiryo UI" panose="020B0604030504040204" pitchFamily="34" charset="-128"/>
                <a:ea typeface="Meiryo UI" panose="020B0604030504040204" pitchFamily="34" charset="-128"/>
              </a:defRPr>
            </a:lvl1pPr>
          </a:lstStyle>
          <a:p>
            <a:r>
              <a:rPr lang="en-US" altLang="ja-JP" dirty="0"/>
              <a:t>Click to edit Master title style</a:t>
            </a:r>
            <a:endParaRPr lang="en-US" dirty="0"/>
          </a:p>
        </p:txBody>
      </p:sp>
      <p:cxnSp>
        <p:nvCxnSpPr>
          <p:cNvPr id="11" name="Straight Connector 10"/>
          <p:cNvCxnSpPr/>
          <p:nvPr userDrawn="1"/>
        </p:nvCxnSpPr>
        <p:spPr>
          <a:xfrm>
            <a:off x="0" y="1923678"/>
            <a:ext cx="9144000" cy="0"/>
          </a:xfrm>
          <a:prstGeom prst="line">
            <a:avLst/>
          </a:prstGeom>
          <a:ln w="1270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3219822"/>
            <a:ext cx="9144000" cy="0"/>
          </a:xfrm>
          <a:prstGeom prst="line">
            <a:avLst/>
          </a:prstGeom>
          <a:ln w="12700" cmpd="sng">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4" name="Footer Placeholder 4">
            <a:extLst>
              <a:ext uri="{FF2B5EF4-FFF2-40B4-BE49-F238E27FC236}">
                <a16:creationId xmlns:a16="http://schemas.microsoft.com/office/drawing/2014/main" id="{14280A0E-7DDD-3349-93ED-2C8EEDFB4EE6}"/>
              </a:ext>
            </a:extLst>
          </p:cNvPr>
          <p:cNvSpPr>
            <a:spLocks noGrp="1"/>
          </p:cNvSpPr>
          <p:nvPr>
            <p:ph type="ftr" sz="quarter" idx="11"/>
          </p:nvPr>
        </p:nvSpPr>
        <p:spPr>
          <a:xfrm>
            <a:off x="1763688" y="4836189"/>
            <a:ext cx="5616624" cy="273844"/>
          </a:xfrm>
        </p:spPr>
        <p:txBody>
          <a:bodyPr/>
          <a:lstStyle>
            <a:lvl1pPr algn="ctr">
              <a:defRPr>
                <a:solidFill>
                  <a:srgbClr val="7F7F7F"/>
                </a:solidFill>
                <a:latin typeface="Arial"/>
                <a:cs typeface="Arial"/>
              </a:defRPr>
            </a:lvl1pPr>
          </a:lstStyle>
          <a:p>
            <a:r>
              <a:rPr lang="en-US"/>
              <a:t>Copyright © 2023 SOZOKAI Medical Corporation</a:t>
            </a:r>
            <a:endParaRPr lang="en-US" dirty="0"/>
          </a:p>
        </p:txBody>
      </p:sp>
      <p:sp>
        <p:nvSpPr>
          <p:cNvPr id="15" name="Slide Number Placeholder 5">
            <a:extLst>
              <a:ext uri="{FF2B5EF4-FFF2-40B4-BE49-F238E27FC236}">
                <a16:creationId xmlns:a16="http://schemas.microsoft.com/office/drawing/2014/main" id="{CE5D3FA8-CB74-E04A-99CA-34FCCDCB58D0}"/>
              </a:ext>
            </a:extLst>
          </p:cNvPr>
          <p:cNvSpPr>
            <a:spLocks noGrp="1"/>
          </p:cNvSpPr>
          <p:nvPr>
            <p:ph type="sldNum" sz="quarter" idx="12"/>
          </p:nvPr>
        </p:nvSpPr>
        <p:spPr>
          <a:xfrm>
            <a:off x="8028384" y="4836189"/>
            <a:ext cx="658416" cy="273844"/>
          </a:xfrm>
          <a:prstGeom prst="rect">
            <a:avLst/>
          </a:prstGeom>
        </p:spPr>
        <p:txBody>
          <a:bodyPr anchor="ctr"/>
          <a:lstStyle>
            <a:lvl1pPr algn="r">
              <a:defRPr sz="900">
                <a:solidFill>
                  <a:srgbClr val="7F7F7F"/>
                </a:solidFill>
                <a:latin typeface="Arial"/>
                <a:cs typeface="Arial"/>
              </a:defRPr>
            </a:lvl1pPr>
          </a:lstStyle>
          <a:p>
            <a:fld id="{5E2883CD-35B5-2449-8471-2FC75F918209}" type="slidenum">
              <a:rPr lang="en-US" smtClean="0"/>
              <a:pPr/>
              <a:t>‹#›</a:t>
            </a:fld>
            <a:endParaRPr lang="en-US"/>
          </a:p>
        </p:txBody>
      </p:sp>
      <p:cxnSp>
        <p:nvCxnSpPr>
          <p:cNvPr id="9" name="Straight Connector 8">
            <a:extLst>
              <a:ext uri="{FF2B5EF4-FFF2-40B4-BE49-F238E27FC236}">
                <a16:creationId xmlns:a16="http://schemas.microsoft.com/office/drawing/2014/main" id="{D1AE3B79-05D5-D9AA-BF6F-B2E4FCDEBB02}"/>
              </a:ext>
            </a:extLst>
          </p:cNvPr>
          <p:cNvCxnSpPr/>
          <p:nvPr userDrawn="1"/>
        </p:nvCxnSpPr>
        <p:spPr>
          <a:xfrm>
            <a:off x="0" y="4785996"/>
            <a:ext cx="9144000" cy="0"/>
          </a:xfrm>
          <a:prstGeom prst="line">
            <a:avLst/>
          </a:prstGeom>
          <a:ln w="7620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1056EF9-6CC5-C5DB-563C-148180BB665F}"/>
              </a:ext>
            </a:extLst>
          </p:cNvPr>
          <p:cNvCxnSpPr/>
          <p:nvPr userDrawn="1"/>
        </p:nvCxnSpPr>
        <p:spPr>
          <a:xfrm>
            <a:off x="0" y="4820951"/>
            <a:ext cx="9144000" cy="0"/>
          </a:xfrm>
          <a:prstGeom prst="line">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8A33877-D824-5915-E466-AF1F32CB990F}"/>
              </a:ext>
            </a:extLst>
          </p:cNvPr>
          <p:cNvPicPr>
            <a:picLocks noChangeAspect="1"/>
          </p:cNvPicPr>
          <p:nvPr userDrawn="1"/>
        </p:nvPicPr>
        <p:blipFill>
          <a:blip r:embed="rId2"/>
          <a:stretch>
            <a:fillRect/>
          </a:stretch>
        </p:blipFill>
        <p:spPr>
          <a:xfrm>
            <a:off x="7740504" y="51470"/>
            <a:ext cx="1368000" cy="1368000"/>
          </a:xfrm>
          <a:prstGeom prst="rect">
            <a:avLst/>
          </a:prstGeom>
        </p:spPr>
      </p:pic>
    </p:spTree>
    <p:extLst>
      <p:ext uri="{BB962C8B-B14F-4D97-AF65-F5344CB8AC3E}">
        <p14:creationId xmlns:p14="http://schemas.microsoft.com/office/powerpoint/2010/main" val="166035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14280A0E-7DDD-3349-93ED-2C8EEDFB4EE6}"/>
              </a:ext>
            </a:extLst>
          </p:cNvPr>
          <p:cNvSpPr>
            <a:spLocks noGrp="1"/>
          </p:cNvSpPr>
          <p:nvPr>
            <p:ph type="ftr" sz="quarter" idx="11"/>
          </p:nvPr>
        </p:nvSpPr>
        <p:spPr>
          <a:xfrm>
            <a:off x="1763688" y="4836189"/>
            <a:ext cx="5616624" cy="273844"/>
          </a:xfrm>
        </p:spPr>
        <p:txBody>
          <a:bodyPr/>
          <a:lstStyle>
            <a:lvl1pPr algn="ctr">
              <a:defRPr>
                <a:solidFill>
                  <a:srgbClr val="7F7F7F"/>
                </a:solidFill>
                <a:latin typeface="Arial"/>
                <a:cs typeface="Arial"/>
              </a:defRPr>
            </a:lvl1pPr>
          </a:lstStyle>
          <a:p>
            <a:r>
              <a:rPr lang="en-US"/>
              <a:t>Copyright © 2023 SOZOKAI Medical Corporation</a:t>
            </a:r>
            <a:endParaRPr lang="en-US" dirty="0"/>
          </a:p>
        </p:txBody>
      </p:sp>
      <p:sp>
        <p:nvSpPr>
          <p:cNvPr id="15" name="Slide Number Placeholder 5">
            <a:extLst>
              <a:ext uri="{FF2B5EF4-FFF2-40B4-BE49-F238E27FC236}">
                <a16:creationId xmlns:a16="http://schemas.microsoft.com/office/drawing/2014/main" id="{CE5D3FA8-CB74-E04A-99CA-34FCCDCB58D0}"/>
              </a:ext>
            </a:extLst>
          </p:cNvPr>
          <p:cNvSpPr>
            <a:spLocks noGrp="1"/>
          </p:cNvSpPr>
          <p:nvPr>
            <p:ph type="sldNum" sz="quarter" idx="12"/>
          </p:nvPr>
        </p:nvSpPr>
        <p:spPr>
          <a:xfrm>
            <a:off x="8028384" y="4836189"/>
            <a:ext cx="658416" cy="273844"/>
          </a:xfrm>
          <a:prstGeom prst="rect">
            <a:avLst/>
          </a:prstGeom>
        </p:spPr>
        <p:txBody>
          <a:bodyPr anchor="ctr"/>
          <a:lstStyle>
            <a:lvl1pPr algn="r">
              <a:defRPr sz="900">
                <a:solidFill>
                  <a:srgbClr val="7F7F7F"/>
                </a:solidFill>
                <a:latin typeface="Arial"/>
                <a:cs typeface="Arial"/>
              </a:defRPr>
            </a:lvl1pPr>
          </a:lstStyle>
          <a:p>
            <a:fld id="{5E2883CD-35B5-2449-8471-2FC75F918209}" type="slidenum">
              <a:rPr lang="en-US" smtClean="0"/>
              <a:pPr/>
              <a:t>‹#›</a:t>
            </a:fld>
            <a:endParaRPr lang="en-US"/>
          </a:p>
        </p:txBody>
      </p:sp>
      <p:cxnSp>
        <p:nvCxnSpPr>
          <p:cNvPr id="6" name="Straight Connector 5">
            <a:extLst>
              <a:ext uri="{FF2B5EF4-FFF2-40B4-BE49-F238E27FC236}">
                <a16:creationId xmlns:a16="http://schemas.microsoft.com/office/drawing/2014/main" id="{0909514A-899E-C623-1E05-BADCFE832CC3}"/>
              </a:ext>
            </a:extLst>
          </p:cNvPr>
          <p:cNvCxnSpPr/>
          <p:nvPr userDrawn="1"/>
        </p:nvCxnSpPr>
        <p:spPr>
          <a:xfrm>
            <a:off x="0" y="4785996"/>
            <a:ext cx="9144000" cy="0"/>
          </a:xfrm>
          <a:prstGeom prst="line">
            <a:avLst/>
          </a:prstGeom>
          <a:ln w="762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DACF91E-8E9E-36DF-486A-A7EA4FFC0880}"/>
              </a:ext>
            </a:extLst>
          </p:cNvPr>
          <p:cNvCxnSpPr/>
          <p:nvPr userDrawn="1"/>
        </p:nvCxnSpPr>
        <p:spPr>
          <a:xfrm>
            <a:off x="0" y="4820951"/>
            <a:ext cx="9144000" cy="0"/>
          </a:xfrm>
          <a:prstGeom prst="line">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13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CF8C87-500A-444C-8AA9-81E1076FDD1B}"/>
              </a:ext>
            </a:extLst>
          </p:cNvPr>
          <p:cNvSpPr/>
          <p:nvPr userDrawn="1"/>
        </p:nvSpPr>
        <p:spPr>
          <a:xfrm>
            <a:off x="0" y="0"/>
            <a:ext cx="9144000" cy="519522"/>
          </a:xfrm>
          <a:prstGeom prst="rect">
            <a:avLst/>
          </a:prstGeom>
          <a:solidFill>
            <a:schemeClr val="accent5">
              <a:lumMod val="75000"/>
            </a:schemeClr>
          </a:solidFill>
          <a:ln w="9525" cmpd="sng">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latin typeface="Arial"/>
              <a:cs typeface="Arial"/>
            </a:endParaRPr>
          </a:p>
        </p:txBody>
      </p:sp>
      <p:sp>
        <p:nvSpPr>
          <p:cNvPr id="11" name="Title 1">
            <a:extLst>
              <a:ext uri="{FF2B5EF4-FFF2-40B4-BE49-F238E27FC236}">
                <a16:creationId xmlns:a16="http://schemas.microsoft.com/office/drawing/2014/main" id="{A9002CFC-00E4-164C-820B-66B06CB361E6}"/>
              </a:ext>
            </a:extLst>
          </p:cNvPr>
          <p:cNvSpPr>
            <a:spLocks noGrp="1"/>
          </p:cNvSpPr>
          <p:nvPr>
            <p:ph type="title"/>
          </p:nvPr>
        </p:nvSpPr>
        <p:spPr>
          <a:xfrm>
            <a:off x="457200" y="0"/>
            <a:ext cx="8686800" cy="519522"/>
          </a:xfrm>
          <a:ln>
            <a:noFill/>
          </a:ln>
        </p:spPr>
        <p:txBody>
          <a:bodyPr/>
          <a:lstStyle>
            <a:lvl1pPr>
              <a:defRPr sz="1800">
                <a:solidFill>
                  <a:srgbClr val="FFFFFF"/>
                </a:solidFill>
                <a:latin typeface="Arial"/>
                <a:cs typeface="Arial"/>
              </a:defRPr>
            </a:lvl1pPr>
          </a:lstStyle>
          <a:p>
            <a:r>
              <a:rPr lang="en-US" altLang="ja-JP" dirty="0"/>
              <a:t>Click to edit Master title style</a:t>
            </a:r>
            <a:endParaRPr lang="en-US" dirty="0"/>
          </a:p>
        </p:txBody>
      </p:sp>
      <p:cxnSp>
        <p:nvCxnSpPr>
          <p:cNvPr id="12" name="Straight Connector 11">
            <a:extLst>
              <a:ext uri="{FF2B5EF4-FFF2-40B4-BE49-F238E27FC236}">
                <a16:creationId xmlns:a16="http://schemas.microsoft.com/office/drawing/2014/main" id="{4D4C8B45-7E45-5144-9171-BBBFA81EF33C}"/>
              </a:ext>
            </a:extLst>
          </p:cNvPr>
          <p:cNvCxnSpPr/>
          <p:nvPr userDrawn="1"/>
        </p:nvCxnSpPr>
        <p:spPr>
          <a:xfrm>
            <a:off x="0" y="573528"/>
            <a:ext cx="9144000" cy="0"/>
          </a:xfrm>
          <a:prstGeom prst="line">
            <a:avLst/>
          </a:prstGeom>
          <a:ln w="12700"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Footer Placeholder 4">
            <a:extLst>
              <a:ext uri="{FF2B5EF4-FFF2-40B4-BE49-F238E27FC236}">
                <a16:creationId xmlns:a16="http://schemas.microsoft.com/office/drawing/2014/main" id="{FC257416-EE67-934F-AD30-7F63B7C76958}"/>
              </a:ext>
            </a:extLst>
          </p:cNvPr>
          <p:cNvSpPr>
            <a:spLocks noGrp="1"/>
          </p:cNvSpPr>
          <p:nvPr>
            <p:ph type="ftr" sz="quarter" idx="11"/>
          </p:nvPr>
        </p:nvSpPr>
        <p:spPr>
          <a:xfrm>
            <a:off x="1763688" y="4836189"/>
            <a:ext cx="5616624" cy="273844"/>
          </a:xfrm>
        </p:spPr>
        <p:txBody>
          <a:bodyPr/>
          <a:lstStyle>
            <a:lvl1pPr algn="ctr">
              <a:defRPr>
                <a:solidFill>
                  <a:srgbClr val="7F7F7F"/>
                </a:solidFill>
                <a:latin typeface="Arial"/>
                <a:cs typeface="Arial"/>
              </a:defRPr>
            </a:lvl1pPr>
          </a:lstStyle>
          <a:p>
            <a:r>
              <a:rPr lang="en-US"/>
              <a:t>Copyright © 2023 SOZOKAI Medical Corporation</a:t>
            </a:r>
            <a:endParaRPr lang="en-US" dirty="0"/>
          </a:p>
        </p:txBody>
      </p:sp>
      <p:sp>
        <p:nvSpPr>
          <p:cNvPr id="15" name="Slide Number Placeholder 5">
            <a:extLst>
              <a:ext uri="{FF2B5EF4-FFF2-40B4-BE49-F238E27FC236}">
                <a16:creationId xmlns:a16="http://schemas.microsoft.com/office/drawing/2014/main" id="{DCBBCD3E-585B-9E4A-9921-B8440E452C75}"/>
              </a:ext>
            </a:extLst>
          </p:cNvPr>
          <p:cNvSpPr>
            <a:spLocks noGrp="1"/>
          </p:cNvSpPr>
          <p:nvPr>
            <p:ph type="sldNum" sz="quarter" idx="12"/>
          </p:nvPr>
        </p:nvSpPr>
        <p:spPr>
          <a:xfrm>
            <a:off x="8028384" y="4836189"/>
            <a:ext cx="658416" cy="273844"/>
          </a:xfrm>
          <a:prstGeom prst="rect">
            <a:avLst/>
          </a:prstGeom>
        </p:spPr>
        <p:txBody>
          <a:bodyPr anchor="ctr"/>
          <a:lstStyle>
            <a:lvl1pPr algn="r">
              <a:defRPr sz="900">
                <a:solidFill>
                  <a:srgbClr val="7F7F7F"/>
                </a:solidFill>
                <a:latin typeface="Arial"/>
                <a:cs typeface="Arial"/>
              </a:defRPr>
            </a:lvl1pPr>
          </a:lstStyle>
          <a:p>
            <a:fld id="{5E2883CD-35B5-2449-8471-2FC75F918209}" type="slidenum">
              <a:rPr lang="en-US" smtClean="0"/>
              <a:pPr/>
              <a:t>‹#›</a:t>
            </a:fld>
            <a:endParaRPr lang="en-US"/>
          </a:p>
        </p:txBody>
      </p:sp>
      <p:cxnSp>
        <p:nvCxnSpPr>
          <p:cNvPr id="16" name="Straight Connector 15">
            <a:extLst>
              <a:ext uri="{FF2B5EF4-FFF2-40B4-BE49-F238E27FC236}">
                <a16:creationId xmlns:a16="http://schemas.microsoft.com/office/drawing/2014/main" id="{7CED1AAD-305D-014D-899C-66A5ED94BF10}"/>
              </a:ext>
            </a:extLst>
          </p:cNvPr>
          <p:cNvCxnSpPr/>
          <p:nvPr userDrawn="1"/>
        </p:nvCxnSpPr>
        <p:spPr>
          <a:xfrm>
            <a:off x="0" y="4785996"/>
            <a:ext cx="9144000" cy="0"/>
          </a:xfrm>
          <a:prstGeom prst="line">
            <a:avLst/>
          </a:prstGeom>
          <a:ln w="76200" cmpd="sng">
            <a:solidFill>
              <a:srgbClr val="17375E"/>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1E0F7F1-C831-9B4A-A406-FC3E79AC8B84}"/>
              </a:ext>
            </a:extLst>
          </p:cNvPr>
          <p:cNvCxnSpPr/>
          <p:nvPr userDrawn="1"/>
        </p:nvCxnSpPr>
        <p:spPr>
          <a:xfrm>
            <a:off x="0" y="4820951"/>
            <a:ext cx="9144000" cy="0"/>
          </a:xfrm>
          <a:prstGeom prst="line">
            <a:avLst/>
          </a:prstGeom>
          <a:ln w="28575"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E2766FED-2AA9-A54E-B3D0-35ED1FCEB7A1}"/>
              </a:ext>
            </a:extLst>
          </p:cNvPr>
          <p:cNvSpPr/>
          <p:nvPr userDrawn="1"/>
        </p:nvSpPr>
        <p:spPr>
          <a:xfrm>
            <a:off x="467544" y="699982"/>
            <a:ext cx="2592000" cy="3960000"/>
          </a:xfrm>
          <a:prstGeom prst="rect">
            <a:avLst/>
          </a:prstGeom>
          <a:solidFill>
            <a:schemeClr val="tx1"/>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JP" sz="1400" dirty="0">
              <a:solidFill>
                <a:schemeClr val="tx1"/>
              </a:solidFill>
              <a:latin typeface="Arial"/>
              <a:cs typeface="Arial"/>
            </a:endParaRPr>
          </a:p>
        </p:txBody>
      </p:sp>
      <p:sp>
        <p:nvSpPr>
          <p:cNvPr id="18" name="Rectangle 17">
            <a:extLst>
              <a:ext uri="{FF2B5EF4-FFF2-40B4-BE49-F238E27FC236}">
                <a16:creationId xmlns:a16="http://schemas.microsoft.com/office/drawing/2014/main" id="{E3D424EC-9D23-E343-A3F1-3D2B00E2CE4E}"/>
              </a:ext>
            </a:extLst>
          </p:cNvPr>
          <p:cNvSpPr/>
          <p:nvPr userDrawn="1"/>
        </p:nvSpPr>
        <p:spPr>
          <a:xfrm>
            <a:off x="539824" y="771974"/>
            <a:ext cx="2448000" cy="3816000"/>
          </a:xfrm>
          <a:prstGeom prst="rect">
            <a:avLst/>
          </a:prstGeom>
          <a:solidFill>
            <a:schemeClr val="bg1"/>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JP" sz="1400" dirty="0">
              <a:solidFill>
                <a:schemeClr val="tx1"/>
              </a:solidFill>
              <a:latin typeface="Arial"/>
              <a:cs typeface="Arial"/>
            </a:endParaRPr>
          </a:p>
        </p:txBody>
      </p:sp>
      <p:sp>
        <p:nvSpPr>
          <p:cNvPr id="19" name="Rectangle 18">
            <a:extLst>
              <a:ext uri="{FF2B5EF4-FFF2-40B4-BE49-F238E27FC236}">
                <a16:creationId xmlns:a16="http://schemas.microsoft.com/office/drawing/2014/main" id="{BA64046D-8AF9-414C-9441-1CFAF8520892}"/>
              </a:ext>
            </a:extLst>
          </p:cNvPr>
          <p:cNvSpPr/>
          <p:nvPr userDrawn="1"/>
        </p:nvSpPr>
        <p:spPr>
          <a:xfrm>
            <a:off x="4572000" y="699542"/>
            <a:ext cx="2592000" cy="3960000"/>
          </a:xfrm>
          <a:prstGeom prst="rect">
            <a:avLst/>
          </a:prstGeom>
          <a:solidFill>
            <a:schemeClr val="tx1"/>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JP" sz="1400" dirty="0">
              <a:solidFill>
                <a:schemeClr val="tx1"/>
              </a:solidFill>
              <a:latin typeface="Arial"/>
              <a:cs typeface="Arial"/>
            </a:endParaRPr>
          </a:p>
        </p:txBody>
      </p:sp>
      <p:sp>
        <p:nvSpPr>
          <p:cNvPr id="20" name="Rectangle 19">
            <a:extLst>
              <a:ext uri="{FF2B5EF4-FFF2-40B4-BE49-F238E27FC236}">
                <a16:creationId xmlns:a16="http://schemas.microsoft.com/office/drawing/2014/main" id="{B27A797B-C8DA-4049-82F7-5EB483F6E89E}"/>
              </a:ext>
            </a:extLst>
          </p:cNvPr>
          <p:cNvSpPr/>
          <p:nvPr userDrawn="1"/>
        </p:nvSpPr>
        <p:spPr>
          <a:xfrm>
            <a:off x="4644280" y="771534"/>
            <a:ext cx="2448000" cy="3816000"/>
          </a:xfrm>
          <a:prstGeom prst="rect">
            <a:avLst/>
          </a:prstGeom>
          <a:solidFill>
            <a:schemeClr val="bg1"/>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JP" sz="1400" dirty="0">
              <a:solidFill>
                <a:schemeClr val="tx1"/>
              </a:solidFill>
              <a:latin typeface="Arial"/>
              <a:cs typeface="Arial"/>
            </a:endParaRPr>
          </a:p>
        </p:txBody>
      </p:sp>
    </p:spTree>
    <p:extLst>
      <p:ext uri="{BB962C8B-B14F-4D97-AF65-F5344CB8AC3E}">
        <p14:creationId xmlns:p14="http://schemas.microsoft.com/office/powerpoint/2010/main" val="200733732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354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75562"/>
          </a:xfrm>
          <a:prstGeom prst="rect">
            <a:avLst/>
          </a:prstGeom>
        </p:spPr>
        <p:txBody>
          <a:bodyPr vert="horz" lIns="91440" tIns="45720" rIns="91440" bIns="45720" rtlCol="0" anchor="ctr">
            <a:noAutofit/>
          </a:bodyPr>
          <a:lstStyle/>
          <a:p>
            <a:r>
              <a:rPr lang="en-US" altLang="ja-JP" dirty="0"/>
              <a:t>Click to edit Master title style</a:t>
            </a:r>
            <a:endParaRPr lang="en-US" dirty="0"/>
          </a:p>
        </p:txBody>
      </p:sp>
      <p:sp>
        <p:nvSpPr>
          <p:cNvPr id="3" name="Text Placeholder 2"/>
          <p:cNvSpPr>
            <a:spLocks noGrp="1"/>
          </p:cNvSpPr>
          <p:nvPr>
            <p:ph type="body" idx="1"/>
          </p:nvPr>
        </p:nvSpPr>
        <p:spPr>
          <a:xfrm>
            <a:off x="457200" y="951571"/>
            <a:ext cx="8229600" cy="3643052"/>
          </a:xfrm>
          <a:prstGeom prst="rect">
            <a:avLst/>
          </a:prstGeom>
        </p:spPr>
        <p:txBody>
          <a:bodyPr vert="horz" lIns="91440" tIns="45720" rIns="91440" bIns="45720" rtlCol="0">
            <a:normAutofit/>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endParaRPr lang="en-US" dirty="0"/>
          </a:p>
        </p:txBody>
      </p:sp>
      <p:sp>
        <p:nvSpPr>
          <p:cNvPr id="5" name="Footer Placeholder 4"/>
          <p:cNvSpPr>
            <a:spLocks noGrp="1"/>
          </p:cNvSpPr>
          <p:nvPr>
            <p:ph type="ftr" sz="quarter" idx="3"/>
          </p:nvPr>
        </p:nvSpPr>
        <p:spPr>
          <a:xfrm>
            <a:off x="457200" y="4767263"/>
            <a:ext cx="8229600" cy="273844"/>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r>
              <a:rPr lang="en-US"/>
              <a:t>Copyright © 2023 SOZOKAI Medical Corporation</a:t>
            </a:r>
          </a:p>
        </p:txBody>
      </p:sp>
    </p:spTree>
    <p:extLst>
      <p:ext uri="{BB962C8B-B14F-4D97-AF65-F5344CB8AC3E}">
        <p14:creationId xmlns:p14="http://schemas.microsoft.com/office/powerpoint/2010/main" val="3267346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61" r:id="rId6"/>
  </p:sldLayoutIdLst>
  <p:hf hdr="0" dt="0"/>
  <p:txStyles>
    <p:titleStyle>
      <a:lvl1pPr algn="l" defTabSz="342900" rtl="0" eaLnBrk="1" latinLnBrk="0" hangingPunct="1">
        <a:spcBef>
          <a:spcPct val="0"/>
        </a:spcBef>
        <a:buNone/>
        <a:defRPr sz="180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18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18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8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8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sozokai-dx.com/opendx/public/streaming/home/inde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A181-C9BC-2E4A-9458-1E6D2F1267DC}"/>
              </a:ext>
            </a:extLst>
          </p:cNvPr>
          <p:cNvSpPr>
            <a:spLocks noGrp="1"/>
          </p:cNvSpPr>
          <p:nvPr>
            <p:ph type="ctrTitle"/>
          </p:nvPr>
        </p:nvSpPr>
        <p:spPr/>
        <p:txBody>
          <a:bodyPr/>
          <a:lstStyle/>
          <a:p>
            <a:r>
              <a:rPr lang="vi-VN" altLang="ja-JP" sz="2400" dirty="0"/>
              <a:t>chế độ đón nhận du học sinh chăm sóc điều dưỡng</a:t>
            </a:r>
            <a:endParaRPr lang="en-JP" sz="2400" dirty="0"/>
          </a:p>
        </p:txBody>
      </p:sp>
      <p:sp>
        <p:nvSpPr>
          <p:cNvPr id="3" name="Subtitle 2">
            <a:extLst>
              <a:ext uri="{FF2B5EF4-FFF2-40B4-BE49-F238E27FC236}">
                <a16:creationId xmlns:a16="http://schemas.microsoft.com/office/drawing/2014/main" id="{C9588101-DB11-B740-9258-BDB1E8E7C983}"/>
              </a:ext>
            </a:extLst>
          </p:cNvPr>
          <p:cNvSpPr>
            <a:spLocks noGrp="1"/>
          </p:cNvSpPr>
          <p:nvPr>
            <p:ph type="subTitle" idx="1"/>
          </p:nvPr>
        </p:nvSpPr>
        <p:spPr/>
        <p:txBody>
          <a:bodyPr/>
          <a:lstStyle/>
          <a:p>
            <a:r>
              <a:rPr lang="en-US" altLang="ja-JP" dirty="0"/>
              <a:t>SOZOKAI  Medical Corporation</a:t>
            </a:r>
            <a:endParaRPr lang="ja-JP" altLang="en-US"/>
          </a:p>
        </p:txBody>
      </p:sp>
      <p:sp>
        <p:nvSpPr>
          <p:cNvPr id="4" name="Footer Placeholder 3">
            <a:extLst>
              <a:ext uri="{FF2B5EF4-FFF2-40B4-BE49-F238E27FC236}">
                <a16:creationId xmlns:a16="http://schemas.microsoft.com/office/drawing/2014/main" id="{F597242C-71CE-424A-82B4-6FCE58D0CE91}"/>
              </a:ext>
            </a:extLst>
          </p:cNvPr>
          <p:cNvSpPr>
            <a:spLocks noGrp="1"/>
          </p:cNvSpPr>
          <p:nvPr>
            <p:ph type="ftr" sz="quarter" idx="11"/>
          </p:nvPr>
        </p:nvSpPr>
        <p:spPr>
          <a:xfrm>
            <a:off x="1763688" y="4767263"/>
            <a:ext cx="5616624" cy="273844"/>
          </a:xfrm>
        </p:spPr>
        <p:txBody>
          <a:bodyPr/>
          <a:lstStyle/>
          <a:p>
            <a:r>
              <a:rPr lang="en-US"/>
              <a:t>Copyright © 2023 SOZOKAI Medical Corporation</a:t>
            </a:r>
            <a:endParaRPr lang="en-US" dirty="0"/>
          </a:p>
        </p:txBody>
      </p:sp>
      <p:sp>
        <p:nvSpPr>
          <p:cNvPr id="5" name="Slide Number Placeholder 4">
            <a:extLst>
              <a:ext uri="{FF2B5EF4-FFF2-40B4-BE49-F238E27FC236}">
                <a16:creationId xmlns:a16="http://schemas.microsoft.com/office/drawing/2014/main" id="{8B08AA1C-9D25-A344-8E97-CED085420EF3}"/>
              </a:ext>
            </a:extLst>
          </p:cNvPr>
          <p:cNvSpPr>
            <a:spLocks noGrp="1"/>
          </p:cNvSpPr>
          <p:nvPr>
            <p:ph type="sldNum" sz="quarter" idx="12"/>
          </p:nvPr>
        </p:nvSpPr>
        <p:spPr>
          <a:xfrm>
            <a:off x="8028384" y="4767263"/>
            <a:ext cx="658416" cy="273844"/>
          </a:xfrm>
          <a:prstGeom prst="rect">
            <a:avLst/>
          </a:prstGeom>
        </p:spPr>
        <p:txBody>
          <a:bodyPr/>
          <a:lstStyle/>
          <a:p>
            <a:fld id="{5E2883CD-35B5-2449-8471-2FC75F918209}" type="slidenum">
              <a:rPr lang="en-US" smtClean="0"/>
              <a:pPr/>
              <a:t>1</a:t>
            </a:fld>
            <a:endParaRPr lang="en-US"/>
          </a:p>
        </p:txBody>
      </p:sp>
    </p:spTree>
    <p:extLst>
      <p:ext uri="{BB962C8B-B14F-4D97-AF65-F5344CB8AC3E}">
        <p14:creationId xmlns:p14="http://schemas.microsoft.com/office/powerpoint/2010/main" val="182766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51D1-884E-5CCD-7618-24550CDF0611}"/>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3. </a:t>
            </a:r>
            <a:r>
              <a:rPr lang="vi-VN" dirty="0">
                <a:latin typeface="Meiryo UI" panose="020B0604030504040204" pitchFamily="34" charset="-128"/>
                <a:ea typeface="Meiryo UI" panose="020B0604030504040204" pitchFamily="34" charset="-128"/>
              </a:rPr>
              <a:t>Hỗ trợ đặt biệt của du học sinh</a:t>
            </a:r>
            <a:endParaRPr lang="en-JP" dirty="0">
              <a:latin typeface="Meiryo UI" panose="020B0604030504040204" pitchFamily="34" charset="-128"/>
              <a:ea typeface="Meiryo UI" panose="020B0604030504040204" pitchFamily="34" charset="-128"/>
            </a:endParaRPr>
          </a:p>
        </p:txBody>
      </p:sp>
      <p:sp>
        <p:nvSpPr>
          <p:cNvPr id="3" name="Footer Placeholder 2">
            <a:extLst>
              <a:ext uri="{FF2B5EF4-FFF2-40B4-BE49-F238E27FC236}">
                <a16:creationId xmlns:a16="http://schemas.microsoft.com/office/drawing/2014/main" id="{B3EBF6F4-B49D-32BC-A81A-33714F0D6157}"/>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15F16DB0-F8C5-D836-CFE0-75161A8E0BE1}"/>
              </a:ext>
            </a:extLst>
          </p:cNvPr>
          <p:cNvSpPr>
            <a:spLocks noGrp="1"/>
          </p:cNvSpPr>
          <p:nvPr>
            <p:ph type="sldNum" sz="quarter" idx="12"/>
          </p:nvPr>
        </p:nvSpPr>
        <p:spPr/>
        <p:txBody>
          <a:bodyPr/>
          <a:lstStyle/>
          <a:p>
            <a:fld id="{5E2883CD-35B5-2449-8471-2FC75F918209}" type="slidenum">
              <a:rPr lang="en-US" smtClean="0"/>
              <a:pPr/>
              <a:t>10</a:t>
            </a:fld>
            <a:endParaRPr lang="en-US"/>
          </a:p>
        </p:txBody>
      </p:sp>
    </p:spTree>
    <p:extLst>
      <p:ext uri="{BB962C8B-B14F-4D97-AF65-F5344CB8AC3E}">
        <p14:creationId xmlns:p14="http://schemas.microsoft.com/office/powerpoint/2010/main" val="257154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0A2DC-6F11-74BA-2036-70D4A8D61A72}"/>
              </a:ext>
            </a:extLst>
          </p:cNvPr>
          <p:cNvSpPr>
            <a:spLocks noGrp="1"/>
          </p:cNvSpPr>
          <p:nvPr>
            <p:ph idx="1"/>
          </p:nvPr>
        </p:nvSpPr>
        <p:spPr/>
        <p:txBody>
          <a:bodyPr>
            <a:normAutofit fontScale="92500"/>
          </a:bodyPr>
          <a:lstStyle/>
          <a:p>
            <a:pPr marL="0" indent="0">
              <a:lnSpc>
                <a:spcPct val="120000"/>
              </a:lnSpc>
              <a:buNone/>
            </a:pPr>
            <a:r>
              <a:rPr lang="en-US" altLang="ja-JP" sz="1800" b="1" dirty="0" err="1">
                <a:latin typeface="Meiryo UI" panose="020B0604030504040204" pitchFamily="34" charset="-128"/>
                <a:ea typeface="Meiryo UI" panose="020B0604030504040204" pitchFamily="34" charset="-128"/>
              </a:rPr>
              <a:t>Bộ</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phận</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chuyên</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môn</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quốc</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tế</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sẽ</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hỗ</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trợ</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bạn</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trong</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mọi</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khía</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cạnh</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các</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thủ</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tục</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liên</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quan</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đến</a:t>
            </a:r>
            <a:r>
              <a:rPr lang="en-US" altLang="ja-JP" sz="1800" b="1" dirty="0">
                <a:latin typeface="Meiryo UI" panose="020B0604030504040204" pitchFamily="34" charset="-128"/>
                <a:ea typeface="Meiryo UI" panose="020B0604030504040204" pitchFamily="34" charset="-128"/>
              </a:rPr>
              <a:t> visa , </a:t>
            </a:r>
            <a:r>
              <a:rPr lang="en-US" altLang="ja-JP" sz="1800" b="1" dirty="0" err="1">
                <a:latin typeface="Meiryo UI" panose="020B0604030504040204" pitchFamily="34" charset="-128"/>
                <a:ea typeface="Meiryo UI" panose="020B0604030504040204" pitchFamily="34" charset="-128"/>
              </a:rPr>
              <a:t>chuyển</a:t>
            </a:r>
            <a:r>
              <a:rPr lang="en-US" altLang="ja-JP" sz="1800" b="1" dirty="0">
                <a:latin typeface="Meiryo UI" panose="020B0604030504040204" pitchFamily="34" charset="-128"/>
                <a:ea typeface="Meiryo UI" panose="020B0604030504040204" pitchFamily="34" charset="-128"/>
              </a:rPr>
              <a:t> </a:t>
            </a:r>
            <a:r>
              <a:rPr lang="en-US" altLang="ja-JP" sz="1800" b="1" dirty="0" err="1">
                <a:latin typeface="Meiryo UI" panose="020B0604030504040204" pitchFamily="34" charset="-128"/>
                <a:ea typeface="Meiryo UI" panose="020B0604030504040204" pitchFamily="34" charset="-128"/>
              </a:rPr>
              <a:t>nhà</a:t>
            </a:r>
            <a:r>
              <a:rPr lang="en-US" altLang="ja-JP" sz="1800" b="1" dirty="0">
                <a:latin typeface="Meiryo UI" panose="020B0604030504040204" pitchFamily="34" charset="-128"/>
                <a:ea typeface="Meiryo UI" panose="020B0604030504040204" pitchFamily="34" charset="-128"/>
              </a:rPr>
              <a:t> .</a:t>
            </a:r>
            <a:br>
              <a:rPr lang="en-US" altLang="ja-JP" sz="1800" b="1" dirty="0">
                <a:latin typeface="Meiryo UI" panose="020B0604030504040204" pitchFamily="34" charset="-128"/>
                <a:ea typeface="Meiryo UI" panose="020B0604030504040204" pitchFamily="34" charset="-128"/>
              </a:rPr>
            </a:br>
            <a:endParaRPr lang="ja-JP" altLang="en-US" sz="1800">
              <a:latin typeface="Meiryo UI" panose="020B0604030504040204" pitchFamily="34" charset="-128"/>
              <a:ea typeface="Meiryo UI" panose="020B0604030504040204" pitchFamily="34" charset="-128"/>
            </a:endParaRPr>
          </a:p>
          <a:p>
            <a:pPr marL="342900" indent="-342900">
              <a:lnSpc>
                <a:spcPct val="120000"/>
              </a:lnSpc>
              <a:buFont typeface="+mj-lt"/>
              <a:buAutoNum type="arabicPeriod"/>
            </a:pPr>
            <a:r>
              <a:rPr lang="vi-VN" altLang="ja-JP" sz="1800" dirty="0">
                <a:latin typeface="Meiryo UI" panose="020B0604030504040204" pitchFamily="34" charset="-128"/>
                <a:ea typeface="Meiryo UI" panose="020B0604030504040204" pitchFamily="34" charset="-128"/>
              </a:rPr>
              <a:t>Hỗ trợ 100.000yen tiền sinh hoạt .</a:t>
            </a:r>
          </a:p>
          <a:p>
            <a:pPr marL="342900" indent="-342900">
              <a:lnSpc>
                <a:spcPct val="120000"/>
              </a:lnSpc>
              <a:buFont typeface="+mj-lt"/>
              <a:buAutoNum type="arabicPeriod"/>
            </a:pPr>
            <a:r>
              <a:rPr lang="vi-VN" altLang="ja-JP" sz="1800" dirty="0">
                <a:latin typeface="Meiryo UI" panose="020B0604030504040204" pitchFamily="34" charset="-128"/>
                <a:ea typeface="Meiryo UI" panose="020B0604030504040204" pitchFamily="34" charset="-128"/>
              </a:rPr>
              <a:t>Hỗ trợ 6 tháng tiền vé tàu tháng cho việc đi học .</a:t>
            </a:r>
          </a:p>
          <a:p>
            <a:pPr marL="342900" indent="-342900">
              <a:lnSpc>
                <a:spcPct val="120000"/>
              </a:lnSpc>
              <a:buFont typeface="+mj-lt"/>
              <a:buAutoNum type="arabicPeriod"/>
            </a:pPr>
            <a:r>
              <a:rPr lang="vi-VN" altLang="ja-JP" sz="1800" dirty="0">
                <a:latin typeface="Meiryo UI" panose="020B0604030504040204" pitchFamily="34" charset="-128"/>
                <a:ea typeface="Meiryo UI" panose="020B0604030504040204" pitchFamily="34" charset="-128"/>
              </a:rPr>
              <a:t>Miễn phí tiền ký túc xá mỗi người 1phòng riêng có máy điều hòa ,ngoài ra có thể dùng chung các dụng cụ gia dụng ,máy giặt,tủ lạnh .</a:t>
            </a:r>
          </a:p>
          <a:p>
            <a:pPr marL="342900" indent="-342900">
              <a:lnSpc>
                <a:spcPct val="120000"/>
              </a:lnSpc>
              <a:buFont typeface="+mj-lt"/>
              <a:buAutoNum type="arabicPeriod"/>
            </a:pPr>
            <a:r>
              <a:rPr lang="vi-VN" altLang="ja-JP" sz="1800" dirty="0">
                <a:latin typeface="Meiryo UI" panose="020B0604030504040204" pitchFamily="34" charset="-128"/>
                <a:ea typeface="Meiryo UI" panose="020B0604030504040204" pitchFamily="34" charset="-128"/>
              </a:rPr>
              <a:t>cho mượn miễn phí xe đạp ,hỗ trợ dụng cụ giường ngủ .</a:t>
            </a:r>
          </a:p>
          <a:p>
            <a:pPr marL="342900" indent="-342900">
              <a:lnSpc>
                <a:spcPct val="120000"/>
              </a:lnSpc>
              <a:buFont typeface="+mj-lt"/>
              <a:buAutoNum type="arabicPeriod"/>
            </a:pPr>
            <a:r>
              <a:rPr lang="vi-VN" altLang="ja-JP" sz="1800" dirty="0">
                <a:latin typeface="Meiryo UI" panose="020B0604030504040204" pitchFamily="34" charset="-128"/>
                <a:ea typeface="Meiryo UI" panose="020B0604030504040204" pitchFamily="34" charset="-128"/>
              </a:rPr>
              <a:t>khi có vấn về sức khỏe , có thể khám và trị liệu miễn phí tại bệnh viện Heiwadai .</a:t>
            </a:r>
          </a:p>
          <a:p>
            <a:pPr marL="342900" indent="-342900">
              <a:lnSpc>
                <a:spcPct val="120000"/>
              </a:lnSpc>
              <a:buFont typeface="+mj-lt"/>
              <a:buAutoNum type="arabicPeriod"/>
            </a:pPr>
            <a:r>
              <a:rPr lang="vi-VN" altLang="ja-JP" sz="1800" dirty="0">
                <a:latin typeface="Meiryo UI" panose="020B0604030504040204" pitchFamily="34" charset="-128"/>
                <a:ea typeface="Meiryo UI" panose="020B0604030504040204" pitchFamily="34" charset="-128"/>
              </a:rPr>
              <a:t>Lúc tốt nghiệp trường chuyên môn ,tặng tiền chúc mừng tốt nghiệp .</a:t>
            </a:r>
          </a:p>
          <a:p>
            <a:pPr marL="342900" indent="-342900">
              <a:lnSpc>
                <a:spcPct val="120000"/>
              </a:lnSpc>
              <a:buFont typeface="+mj-lt"/>
              <a:buAutoNum type="arabicPeriod"/>
            </a:pPr>
            <a:endParaRPr lang="vi-VN" altLang="ja-JP" sz="1800" dirty="0" err="1">
              <a:latin typeface="Meiryo UI" panose="020B0604030504040204" pitchFamily="34" charset="-128"/>
              <a:ea typeface="Meiryo UI" panose="020B0604030504040204" pitchFamily="34" charset="-128"/>
            </a:endParaRPr>
          </a:p>
        </p:txBody>
      </p:sp>
      <p:sp>
        <p:nvSpPr>
          <p:cNvPr id="3" name="Footer Placeholder 2">
            <a:extLst>
              <a:ext uri="{FF2B5EF4-FFF2-40B4-BE49-F238E27FC236}">
                <a16:creationId xmlns:a16="http://schemas.microsoft.com/office/drawing/2014/main" id="{41AED512-E1A3-F1D6-1691-7E13DDF54A95}"/>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9E8F76DA-7BB4-F039-B355-819ACFC81E6F}"/>
              </a:ext>
            </a:extLst>
          </p:cNvPr>
          <p:cNvSpPr>
            <a:spLocks noGrp="1"/>
          </p:cNvSpPr>
          <p:nvPr>
            <p:ph type="sldNum" sz="quarter" idx="12"/>
          </p:nvPr>
        </p:nvSpPr>
        <p:spPr/>
        <p:txBody>
          <a:bodyPr/>
          <a:lstStyle/>
          <a:p>
            <a:fld id="{5E2883CD-35B5-2449-8471-2FC75F918209}" type="slidenum">
              <a:rPr lang="en-US" smtClean="0"/>
              <a:pPr/>
              <a:t>11</a:t>
            </a:fld>
            <a:endParaRPr lang="en-US"/>
          </a:p>
        </p:txBody>
      </p:sp>
      <p:sp>
        <p:nvSpPr>
          <p:cNvPr id="5" name="Title 4">
            <a:extLst>
              <a:ext uri="{FF2B5EF4-FFF2-40B4-BE49-F238E27FC236}">
                <a16:creationId xmlns:a16="http://schemas.microsoft.com/office/drawing/2014/main" id="{994FE748-29E6-0FF1-A896-3B93922E9680}"/>
              </a:ext>
            </a:extLst>
          </p:cNvPr>
          <p:cNvSpPr>
            <a:spLocks noGrp="1"/>
          </p:cNvSpPr>
          <p:nvPr>
            <p:ph type="title"/>
          </p:nvPr>
        </p:nvSpPr>
        <p:spPr/>
        <p:txBody>
          <a:bodyPr/>
          <a:lstStyle/>
          <a:p>
            <a:r>
              <a:rPr lang="vi-VN" dirty="0">
                <a:latin typeface="Meiryo UI" panose="020B0604030504040204" pitchFamily="34" charset="-128"/>
                <a:ea typeface="Meiryo UI" panose="020B0604030504040204" pitchFamily="34" charset="-128"/>
              </a:rPr>
              <a:t>Hỗ trợ đặt biệt của cơ sở</a:t>
            </a:r>
            <a:endParaRPr lang="en-JP"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90483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79D2FB-9C8E-B51F-95D2-C921A10FFAC5}"/>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446AEA50-8A49-587B-7E90-BF07F4623F72}"/>
              </a:ext>
            </a:extLst>
          </p:cNvPr>
          <p:cNvSpPr>
            <a:spLocks noGrp="1"/>
          </p:cNvSpPr>
          <p:nvPr>
            <p:ph type="sldNum" sz="quarter" idx="12"/>
          </p:nvPr>
        </p:nvSpPr>
        <p:spPr/>
        <p:txBody>
          <a:bodyPr/>
          <a:lstStyle/>
          <a:p>
            <a:fld id="{5E2883CD-35B5-2449-8471-2FC75F918209}" type="slidenum">
              <a:rPr lang="en-US" smtClean="0"/>
              <a:pPr/>
              <a:t>12</a:t>
            </a:fld>
            <a:endParaRPr lang="en-US"/>
          </a:p>
        </p:txBody>
      </p:sp>
      <p:sp>
        <p:nvSpPr>
          <p:cNvPr id="5" name="Title 4">
            <a:extLst>
              <a:ext uri="{FF2B5EF4-FFF2-40B4-BE49-F238E27FC236}">
                <a16:creationId xmlns:a16="http://schemas.microsoft.com/office/drawing/2014/main" id="{04FC7BDD-A42A-E3AF-9FCE-8809E76C37DD}"/>
              </a:ext>
            </a:extLst>
          </p:cNvPr>
          <p:cNvSpPr>
            <a:spLocks noGrp="1"/>
          </p:cNvSpPr>
          <p:nvPr>
            <p:ph type="title"/>
          </p:nvPr>
        </p:nvSpPr>
        <p:spPr/>
        <p:txBody>
          <a:bodyPr/>
          <a:lstStyle/>
          <a:p>
            <a:r>
              <a:rPr lang="vi-VN" dirty="0">
                <a:latin typeface="Meiryo UI" panose="020B0604030504040204" pitchFamily="34" charset="-128"/>
                <a:ea typeface="Meiryo UI" panose="020B0604030504040204" pitchFamily="34" charset="-128"/>
              </a:rPr>
              <a:t>Trường tiếng nhật và trường chuyên môn</a:t>
            </a:r>
            <a:endParaRPr lang="en-JP" dirty="0">
              <a:latin typeface="Meiryo UI" panose="020B0604030504040204" pitchFamily="34" charset="-128"/>
              <a:ea typeface="Meiryo UI" panose="020B0604030504040204" pitchFamily="34" charset="-128"/>
            </a:endParaRPr>
          </a:p>
        </p:txBody>
      </p:sp>
      <p:sp>
        <p:nvSpPr>
          <p:cNvPr id="14" name="Content Placeholder 13">
            <a:extLst>
              <a:ext uri="{FF2B5EF4-FFF2-40B4-BE49-F238E27FC236}">
                <a16:creationId xmlns:a16="http://schemas.microsoft.com/office/drawing/2014/main" id="{2FB06833-42FF-53CE-66C3-8C1F082940B0}"/>
              </a:ext>
            </a:extLst>
          </p:cNvPr>
          <p:cNvSpPr>
            <a:spLocks noGrp="1"/>
          </p:cNvSpPr>
          <p:nvPr>
            <p:ph idx="1"/>
          </p:nvPr>
        </p:nvSpPr>
        <p:spPr>
          <a:xfrm>
            <a:off x="467544" y="3507854"/>
            <a:ext cx="8208000" cy="1079672"/>
          </a:xfrm>
        </p:spPr>
        <p:txBody>
          <a:bodyPr anchor="ctr">
            <a:normAutofit/>
          </a:bodyPr>
          <a:lstStyle/>
          <a:p>
            <a:pPr marL="0" indent="0" algn="ctr">
              <a:lnSpc>
                <a:spcPct val="120000"/>
              </a:lnSpc>
              <a:buNone/>
            </a:pPr>
            <a:r>
              <a:rPr lang="vi-VN" altLang="ja-JP" sz="1300" b="1" dirty="0">
                <a:solidFill>
                  <a:srgbClr val="C00000"/>
                </a:solidFill>
                <a:latin typeface="Meiryo UI" panose="020B0604030504040204" pitchFamily="34" charset="-128"/>
                <a:ea typeface="Meiryo UI" panose="020B0604030504040204" pitchFamily="34" charset="-128"/>
              </a:rPr>
              <a:t>2 năm học trường chuyên môn , có 4 lần đi thực tập .Ngày đi thực tập thì không được đi làm.</a:t>
            </a:r>
            <a:endParaRPr lang="en-US" altLang="ja-JP" sz="1300" b="1" dirty="0">
              <a:solidFill>
                <a:srgbClr val="C00000"/>
              </a:solidFill>
              <a:latin typeface="Meiryo UI" panose="020B0604030504040204" pitchFamily="34" charset="-128"/>
              <a:ea typeface="Meiryo UI" panose="020B0604030504040204" pitchFamily="34" charset="-128"/>
            </a:endParaRPr>
          </a:p>
          <a:p>
            <a:pPr marL="0" indent="0">
              <a:lnSpc>
                <a:spcPct val="120000"/>
              </a:lnSpc>
              <a:buNone/>
            </a:pPr>
            <a:r>
              <a:rPr lang="en-US" altLang="ja-JP" sz="1100" dirty="0" err="1">
                <a:latin typeface="Meiryo UI" panose="020B0604030504040204" pitchFamily="34" charset="-128"/>
                <a:ea typeface="Meiryo UI" panose="020B0604030504040204" pitchFamily="34" charset="-128"/>
              </a:rPr>
              <a:t>Năm</a:t>
            </a:r>
            <a:r>
              <a:rPr lang="en-US" altLang="ja-JP" sz="1100" dirty="0">
                <a:latin typeface="Meiryo UI" panose="020B0604030504040204" pitchFamily="34" charset="-128"/>
                <a:ea typeface="Meiryo UI" panose="020B0604030504040204" pitchFamily="34" charset="-128"/>
              </a:rPr>
              <a:t> </a:t>
            </a:r>
            <a:r>
              <a:rPr lang="en-US" altLang="ja-JP" sz="1100" dirty="0" err="1">
                <a:latin typeface="Meiryo UI" panose="020B0604030504040204" pitchFamily="34" charset="-128"/>
                <a:ea typeface="Meiryo UI" panose="020B0604030504040204" pitchFamily="34" charset="-128"/>
              </a:rPr>
              <a:t>thứ</a:t>
            </a:r>
            <a:r>
              <a:rPr lang="en-US" altLang="ja-JP" sz="1100" dirty="0">
                <a:latin typeface="Meiryo UI" panose="020B0604030504040204" pitchFamily="34" charset="-128"/>
                <a:ea typeface="Meiryo UI" panose="020B0604030504040204" pitchFamily="34" charset="-128"/>
              </a:rPr>
              <a:t> </a:t>
            </a:r>
            <a:r>
              <a:rPr lang="en-US" altLang="ja-JP" sz="1100" dirty="0" err="1">
                <a:latin typeface="Meiryo UI" panose="020B0604030504040204" pitchFamily="34" charset="-128"/>
                <a:ea typeface="Meiryo UI" panose="020B0604030504040204" pitchFamily="34" charset="-128"/>
              </a:rPr>
              <a:t>nhất</a:t>
            </a:r>
            <a:r>
              <a:rPr lang="en-US" altLang="ja-JP" sz="1100" dirty="0">
                <a:latin typeface="Meiryo UI" panose="020B0604030504040204" pitchFamily="34" charset="-128"/>
                <a:ea typeface="Meiryo UI" panose="020B0604030504040204" pitchFamily="34" charset="-128"/>
              </a:rPr>
              <a:t> </a:t>
            </a:r>
            <a:r>
              <a:rPr lang="en-US" altLang="ja-JP" sz="1100" dirty="0" err="1">
                <a:latin typeface="Meiryo UI" panose="020B0604030504040204" pitchFamily="34" charset="-128"/>
                <a:ea typeface="Meiryo UI" panose="020B0604030504040204" pitchFamily="34" charset="-128"/>
              </a:rPr>
              <a:t>có</a:t>
            </a:r>
            <a:r>
              <a:rPr lang="en-US" altLang="ja-JP" sz="1100" dirty="0">
                <a:latin typeface="Meiryo UI" panose="020B0604030504040204" pitchFamily="34" charset="-128"/>
                <a:ea typeface="Meiryo UI" panose="020B0604030504040204" pitchFamily="34" charset="-128"/>
              </a:rPr>
              <a:t> 3 </a:t>
            </a:r>
            <a:r>
              <a:rPr lang="en-US" altLang="ja-JP" sz="1100" dirty="0" err="1">
                <a:latin typeface="Meiryo UI" panose="020B0604030504040204" pitchFamily="34" charset="-128"/>
                <a:ea typeface="Meiryo UI" panose="020B0604030504040204" pitchFamily="34" charset="-128"/>
              </a:rPr>
              <a:t>lần</a:t>
            </a:r>
            <a:r>
              <a:rPr lang="en-US" altLang="ja-JP" sz="1100" dirty="0">
                <a:latin typeface="Meiryo UI" panose="020B0604030504040204" pitchFamily="34" charset="-128"/>
                <a:ea typeface="Meiryo UI" panose="020B0604030504040204" pitchFamily="34" charset="-128"/>
              </a:rPr>
              <a:t> ,	① 9/5</a:t>
            </a:r>
            <a:r>
              <a:rPr lang="ja-JP" altLang="en-US" sz="1100">
                <a:latin typeface="Meiryo UI" panose="020B0604030504040204" pitchFamily="34" charset="-128"/>
                <a:ea typeface="Meiryo UI" panose="020B0604030504040204" pitchFamily="34" charset="-128"/>
              </a:rPr>
              <a:t>～９</a:t>
            </a:r>
            <a:r>
              <a:rPr lang="en-US" altLang="ja-JP" sz="1100" dirty="0">
                <a:latin typeface="Meiryo UI" panose="020B0604030504040204" pitchFamily="34" charset="-128"/>
                <a:ea typeface="Meiryo UI" panose="020B0604030504040204" pitchFamily="34" charset="-128"/>
              </a:rPr>
              <a:t>/24 </a:t>
            </a:r>
            <a:r>
              <a:rPr lang="en-US" altLang="ja-JP" sz="1100" dirty="0" err="1">
                <a:latin typeface="Meiryo UI" panose="020B0604030504040204" pitchFamily="34" charset="-128"/>
                <a:ea typeface="Meiryo UI" panose="020B0604030504040204" pitchFamily="34" charset="-128"/>
              </a:rPr>
              <a:t>trên</a:t>
            </a:r>
            <a:r>
              <a:rPr lang="en-US" altLang="ja-JP" sz="1100" dirty="0">
                <a:latin typeface="Meiryo UI" panose="020B0604030504040204" pitchFamily="34" charset="-128"/>
                <a:ea typeface="Meiryo UI" panose="020B0604030504040204" pitchFamily="34" charset="-128"/>
              </a:rPr>
              <a:t> 90 </a:t>
            </a:r>
            <a:r>
              <a:rPr lang="en-US" altLang="ja-JP" sz="1100" dirty="0" err="1">
                <a:latin typeface="Meiryo UI" panose="020B0604030504040204" pitchFamily="34" charset="-128"/>
                <a:ea typeface="Meiryo UI" panose="020B0604030504040204" pitchFamily="34" charset="-128"/>
              </a:rPr>
              <a:t>tiếng</a:t>
            </a:r>
            <a:r>
              <a:rPr lang="en-US" altLang="ja-JP" sz="1100" dirty="0">
                <a:latin typeface="Meiryo UI" panose="020B0604030504040204" pitchFamily="34" charset="-128"/>
                <a:ea typeface="Meiryo UI" panose="020B0604030504040204" pitchFamily="34" charset="-128"/>
              </a:rPr>
              <a:t>	② 1/30</a:t>
            </a:r>
            <a:r>
              <a:rPr lang="ja-JP" altLang="en-US" sz="1100">
                <a:latin typeface="Meiryo UI" panose="020B0604030504040204" pitchFamily="34" charset="-128"/>
                <a:ea typeface="Meiryo UI" panose="020B0604030504040204" pitchFamily="34" charset="-128"/>
              </a:rPr>
              <a:t>～ </a:t>
            </a:r>
            <a:r>
              <a:rPr lang="en-US" altLang="ja-JP" sz="1100" dirty="0">
                <a:latin typeface="Meiryo UI" panose="020B0604030504040204" pitchFamily="34" charset="-128"/>
                <a:ea typeface="Meiryo UI" panose="020B0604030504040204" pitchFamily="34" charset="-128"/>
              </a:rPr>
              <a:t>2/4 </a:t>
            </a:r>
            <a:r>
              <a:rPr lang="en-US" altLang="ja-JP" sz="1100" dirty="0" err="1">
                <a:latin typeface="Meiryo UI" panose="020B0604030504040204" pitchFamily="34" charset="-128"/>
                <a:ea typeface="Meiryo UI" panose="020B0604030504040204" pitchFamily="34" charset="-128"/>
              </a:rPr>
              <a:t>Trên</a:t>
            </a:r>
            <a:r>
              <a:rPr lang="en-US" altLang="ja-JP" sz="1100" dirty="0">
                <a:latin typeface="Meiryo UI" panose="020B0604030504040204" pitchFamily="34" charset="-128"/>
                <a:ea typeface="Meiryo UI" panose="020B0604030504040204" pitchFamily="34" charset="-128"/>
              </a:rPr>
              <a:t> 30 </a:t>
            </a:r>
            <a:r>
              <a:rPr lang="en-US" altLang="ja-JP" sz="1100" dirty="0" err="1">
                <a:latin typeface="Meiryo UI" panose="020B0604030504040204" pitchFamily="34" charset="-128"/>
                <a:ea typeface="Meiryo UI" panose="020B0604030504040204" pitchFamily="34" charset="-128"/>
              </a:rPr>
              <a:t>tiếng</a:t>
            </a:r>
            <a:r>
              <a:rPr lang="en-US" altLang="ja-JP" sz="1100" dirty="0">
                <a:latin typeface="Meiryo UI" panose="020B0604030504040204" pitchFamily="34" charset="-128"/>
                <a:ea typeface="Meiryo UI" panose="020B0604030504040204" pitchFamily="34" charset="-128"/>
              </a:rPr>
              <a:t>	③ 2/27 </a:t>
            </a:r>
            <a:r>
              <a:rPr lang="ja-JP" altLang="en-US" sz="1100">
                <a:latin typeface="Meiryo UI" panose="020B0604030504040204" pitchFamily="34" charset="-128"/>
                <a:ea typeface="Meiryo UI" panose="020B0604030504040204" pitchFamily="34" charset="-128"/>
              </a:rPr>
              <a:t>～</a:t>
            </a:r>
            <a:r>
              <a:rPr lang="en-US" altLang="ja-JP" sz="1100" dirty="0">
                <a:latin typeface="Meiryo UI" panose="020B0604030504040204" pitchFamily="34" charset="-128"/>
                <a:ea typeface="Meiryo UI" panose="020B0604030504040204" pitchFamily="34" charset="-128"/>
              </a:rPr>
              <a:t>3/25 </a:t>
            </a:r>
            <a:r>
              <a:rPr lang="en-US" altLang="ja-JP" sz="1100" dirty="0" err="1">
                <a:latin typeface="Meiryo UI" panose="020B0604030504040204" pitchFamily="34" charset="-128"/>
                <a:ea typeface="Meiryo UI" panose="020B0604030504040204" pitchFamily="34" charset="-128"/>
              </a:rPr>
              <a:t>trên</a:t>
            </a:r>
            <a:r>
              <a:rPr lang="en-US" altLang="ja-JP" sz="1100" dirty="0">
                <a:latin typeface="Meiryo UI" panose="020B0604030504040204" pitchFamily="34" charset="-128"/>
                <a:ea typeface="Meiryo UI" panose="020B0604030504040204" pitchFamily="34" charset="-128"/>
              </a:rPr>
              <a:t> 140 </a:t>
            </a:r>
            <a:r>
              <a:rPr lang="en-US" altLang="ja-JP" sz="1100" dirty="0" err="1">
                <a:latin typeface="Meiryo UI" panose="020B0604030504040204" pitchFamily="34" charset="-128"/>
                <a:ea typeface="Meiryo UI" panose="020B0604030504040204" pitchFamily="34" charset="-128"/>
              </a:rPr>
              <a:t>tiếng</a:t>
            </a:r>
            <a:r>
              <a:rPr lang="en-US" altLang="ja-JP" sz="1100" dirty="0">
                <a:latin typeface="Meiryo UI" panose="020B0604030504040204" pitchFamily="34" charset="-128"/>
                <a:ea typeface="Meiryo UI" panose="020B0604030504040204" pitchFamily="34" charset="-128"/>
              </a:rPr>
              <a:t> </a:t>
            </a:r>
          </a:p>
          <a:p>
            <a:pPr marL="0" indent="0">
              <a:lnSpc>
                <a:spcPct val="120000"/>
              </a:lnSpc>
              <a:buNone/>
            </a:pPr>
            <a:r>
              <a:rPr lang="en-US" altLang="ja-JP" sz="1100" dirty="0" err="1">
                <a:latin typeface="Meiryo UI" panose="020B0604030504040204" pitchFamily="34" charset="-128"/>
                <a:ea typeface="Meiryo UI" panose="020B0604030504040204" pitchFamily="34" charset="-128"/>
              </a:rPr>
              <a:t>Năm</a:t>
            </a:r>
            <a:r>
              <a:rPr lang="en-US" altLang="ja-JP" sz="1100" dirty="0">
                <a:latin typeface="Meiryo UI" panose="020B0604030504040204" pitchFamily="34" charset="-128"/>
                <a:ea typeface="Meiryo UI" panose="020B0604030504040204" pitchFamily="34" charset="-128"/>
              </a:rPr>
              <a:t> </a:t>
            </a:r>
            <a:r>
              <a:rPr lang="en-US" altLang="ja-JP" sz="1100" dirty="0" err="1">
                <a:latin typeface="Meiryo UI" panose="020B0604030504040204" pitchFamily="34" charset="-128"/>
                <a:ea typeface="Meiryo UI" panose="020B0604030504040204" pitchFamily="34" charset="-128"/>
              </a:rPr>
              <a:t>thứ</a:t>
            </a:r>
            <a:r>
              <a:rPr lang="en-US" altLang="ja-JP" sz="1100" dirty="0">
                <a:latin typeface="Meiryo UI" panose="020B0604030504040204" pitchFamily="34" charset="-128"/>
                <a:ea typeface="Meiryo UI" panose="020B0604030504040204" pitchFamily="34" charset="-128"/>
              </a:rPr>
              <a:t> </a:t>
            </a:r>
            <a:r>
              <a:rPr lang="en-US" altLang="ja-JP" sz="1100" dirty="0" err="1">
                <a:latin typeface="Meiryo UI" panose="020B0604030504040204" pitchFamily="34" charset="-128"/>
                <a:ea typeface="Meiryo UI" panose="020B0604030504040204" pitchFamily="34" charset="-128"/>
              </a:rPr>
              <a:t>hai</a:t>
            </a:r>
            <a:r>
              <a:rPr lang="en-US" altLang="ja-JP" sz="1100" dirty="0">
                <a:latin typeface="Meiryo UI" panose="020B0604030504040204" pitchFamily="34" charset="-128"/>
                <a:ea typeface="Meiryo UI" panose="020B0604030504040204" pitchFamily="34" charset="-128"/>
              </a:rPr>
              <a:t> 1 </a:t>
            </a:r>
            <a:r>
              <a:rPr lang="en-US" altLang="ja-JP" sz="1100" dirty="0" err="1">
                <a:latin typeface="Meiryo UI" panose="020B0604030504040204" pitchFamily="34" charset="-128"/>
                <a:ea typeface="Meiryo UI" panose="020B0604030504040204" pitchFamily="34" charset="-128"/>
              </a:rPr>
              <a:t>lần</a:t>
            </a:r>
            <a:r>
              <a:rPr lang="en-US" altLang="ja-JP" sz="1100" dirty="0">
                <a:latin typeface="Meiryo UI" panose="020B0604030504040204" pitchFamily="34" charset="-128"/>
                <a:ea typeface="Meiryo UI" panose="020B0604030504040204" pitchFamily="34" charset="-128"/>
              </a:rPr>
              <a:t> ,		① 8/1 </a:t>
            </a:r>
            <a:r>
              <a:rPr lang="ja-JP" altLang="en-US" sz="1100">
                <a:latin typeface="Meiryo UI" panose="020B0604030504040204" pitchFamily="34" charset="-128"/>
                <a:ea typeface="Meiryo UI" panose="020B0604030504040204" pitchFamily="34" charset="-128"/>
              </a:rPr>
              <a:t>～</a:t>
            </a:r>
            <a:r>
              <a:rPr lang="en-US" altLang="ja-JP" sz="1100" dirty="0">
                <a:latin typeface="Meiryo UI" panose="020B0604030504040204" pitchFamily="34" charset="-128"/>
                <a:ea typeface="Meiryo UI" panose="020B0604030504040204" pitchFamily="34" charset="-128"/>
              </a:rPr>
              <a:t>9/3  </a:t>
            </a:r>
            <a:r>
              <a:rPr lang="en-US" altLang="ja-JP" sz="1100" dirty="0" err="1">
                <a:latin typeface="Meiryo UI" panose="020B0604030504040204" pitchFamily="34" charset="-128"/>
                <a:ea typeface="Meiryo UI" panose="020B0604030504040204" pitchFamily="34" charset="-128"/>
              </a:rPr>
              <a:t>trên</a:t>
            </a:r>
            <a:r>
              <a:rPr lang="en-US" altLang="ja-JP" sz="1100" dirty="0">
                <a:latin typeface="Meiryo UI" panose="020B0604030504040204" pitchFamily="34" charset="-128"/>
                <a:ea typeface="Meiryo UI" panose="020B0604030504040204" pitchFamily="34" charset="-128"/>
              </a:rPr>
              <a:t> 140 </a:t>
            </a:r>
            <a:r>
              <a:rPr lang="en-US" altLang="ja-JP" sz="1100" dirty="0" err="1">
                <a:latin typeface="Meiryo UI" panose="020B0604030504040204" pitchFamily="34" charset="-128"/>
                <a:ea typeface="Meiryo UI" panose="020B0604030504040204" pitchFamily="34" charset="-128"/>
              </a:rPr>
              <a:t>tiếng</a:t>
            </a:r>
            <a:endParaRPr lang="ja-JP" altLang="en-US" sz="1100">
              <a:latin typeface="Meiryo UI" panose="020B0604030504040204" pitchFamily="34" charset="-128"/>
              <a:ea typeface="Meiryo UI" panose="020B0604030504040204" pitchFamily="34" charset="-128"/>
            </a:endParaRPr>
          </a:p>
        </p:txBody>
      </p:sp>
      <p:graphicFrame>
        <p:nvGraphicFramePr>
          <p:cNvPr id="15" name="Table 8">
            <a:extLst>
              <a:ext uri="{FF2B5EF4-FFF2-40B4-BE49-F238E27FC236}">
                <a16:creationId xmlns:a16="http://schemas.microsoft.com/office/drawing/2014/main" id="{322E98E3-D062-224B-9074-85E129AD4636}"/>
              </a:ext>
            </a:extLst>
          </p:cNvPr>
          <p:cNvGraphicFramePr>
            <a:graphicFrameLocks/>
          </p:cNvGraphicFramePr>
          <p:nvPr>
            <p:extLst>
              <p:ext uri="{D42A27DB-BD31-4B8C-83A1-F6EECF244321}">
                <p14:modId xmlns:p14="http://schemas.microsoft.com/office/powerpoint/2010/main" val="4052878451"/>
              </p:ext>
            </p:extLst>
          </p:nvPr>
        </p:nvGraphicFramePr>
        <p:xfrm>
          <a:off x="468313" y="555625"/>
          <a:ext cx="3959671" cy="2823033"/>
        </p:xfrm>
        <a:graphic>
          <a:graphicData uri="http://schemas.openxmlformats.org/drawingml/2006/table">
            <a:tbl>
              <a:tblPr firstRow="1" bandRow="1">
                <a:tableStyleId>{2D5ABB26-0587-4C30-8999-92F81FD0307C}</a:tableStyleId>
              </a:tblPr>
              <a:tblGrid>
                <a:gridCol w="503287">
                  <a:extLst>
                    <a:ext uri="{9D8B030D-6E8A-4147-A177-3AD203B41FA5}">
                      <a16:colId xmlns:a16="http://schemas.microsoft.com/office/drawing/2014/main" val="3399122262"/>
                    </a:ext>
                  </a:extLst>
                </a:gridCol>
                <a:gridCol w="1656184">
                  <a:extLst>
                    <a:ext uri="{9D8B030D-6E8A-4147-A177-3AD203B41FA5}">
                      <a16:colId xmlns:a16="http://schemas.microsoft.com/office/drawing/2014/main" val="32960142"/>
                    </a:ext>
                  </a:extLst>
                </a:gridCol>
                <a:gridCol w="1800200">
                  <a:extLst>
                    <a:ext uri="{9D8B030D-6E8A-4147-A177-3AD203B41FA5}">
                      <a16:colId xmlns:a16="http://schemas.microsoft.com/office/drawing/2014/main" val="64637676"/>
                    </a:ext>
                  </a:extLst>
                </a:gridCol>
              </a:tblGrid>
              <a:tr h="351039">
                <a:tc>
                  <a:txBody>
                    <a:bodyPr/>
                    <a:lstStyle/>
                    <a:p>
                      <a:pPr algn="ctr"/>
                      <a:endParaRPr lang="en-JP" sz="12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err="1">
                          <a:latin typeface="Meiryo UI" panose="020B0604030504040204" pitchFamily="34" charset="-128"/>
                          <a:ea typeface="Meiryo UI" panose="020B0604030504040204" pitchFamily="34" charset="-128"/>
                        </a:rPr>
                        <a:t>Buổi</a:t>
                      </a:r>
                      <a:r>
                        <a:rPr lang="en-US" sz="1200" b="1" dirty="0">
                          <a:latin typeface="Meiryo UI" panose="020B0604030504040204" pitchFamily="34" charset="-128"/>
                          <a:ea typeface="Meiryo UI" panose="020B0604030504040204" pitchFamily="34" charset="-128"/>
                        </a:rPr>
                        <a:t> </a:t>
                      </a:r>
                      <a:r>
                        <a:rPr lang="en-US" sz="1200" b="1" dirty="0" err="1">
                          <a:latin typeface="Meiryo UI" panose="020B0604030504040204" pitchFamily="34" charset="-128"/>
                          <a:ea typeface="Meiryo UI" panose="020B0604030504040204" pitchFamily="34" charset="-128"/>
                        </a:rPr>
                        <a:t>đi</a:t>
                      </a:r>
                      <a:r>
                        <a:rPr lang="en-US" sz="1200" b="1" dirty="0">
                          <a:latin typeface="Meiryo UI" panose="020B0604030504040204" pitchFamily="34" charset="-128"/>
                          <a:ea typeface="Meiryo UI" panose="020B0604030504040204" pitchFamily="34" charset="-128"/>
                        </a:rPr>
                        <a:t> </a:t>
                      </a:r>
                      <a:r>
                        <a:rPr lang="en-US" sz="1200" b="1" dirty="0" err="1">
                          <a:latin typeface="Meiryo UI" panose="020B0604030504040204" pitchFamily="34" charset="-128"/>
                          <a:ea typeface="Meiryo UI" panose="020B0604030504040204" pitchFamily="34" charset="-128"/>
                        </a:rPr>
                        <a:t>sáng</a:t>
                      </a:r>
                      <a:r>
                        <a:rPr lang="en-US" sz="1200" b="1" dirty="0">
                          <a:latin typeface="Meiryo UI" panose="020B0604030504040204" pitchFamily="34" charset="-128"/>
                          <a:ea typeface="Meiryo UI" panose="020B0604030504040204" pitchFamily="34" charset="-128"/>
                        </a:rPr>
                        <a:t> </a:t>
                      </a:r>
                      <a:r>
                        <a:rPr lang="en-US" sz="1200" b="1" dirty="0" err="1">
                          <a:latin typeface="Meiryo UI" panose="020B0604030504040204" pitchFamily="34" charset="-128"/>
                          <a:ea typeface="Meiryo UI" panose="020B0604030504040204" pitchFamily="34" charset="-128"/>
                        </a:rPr>
                        <a:t>làm</a:t>
                      </a:r>
                      <a:endParaRPr lang="en-JP" sz="12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1" dirty="0" err="1">
                          <a:latin typeface="Meiryo UI" panose="020B0604030504040204" pitchFamily="34" charset="-128"/>
                          <a:ea typeface="Meiryo UI" panose="020B0604030504040204" pitchFamily="34" charset="-128"/>
                        </a:rPr>
                        <a:t>Buổi</a:t>
                      </a:r>
                      <a:r>
                        <a:rPr lang="en-US" sz="1200" b="1" dirty="0">
                          <a:latin typeface="Meiryo UI" panose="020B0604030504040204" pitchFamily="34" charset="-128"/>
                          <a:ea typeface="Meiryo UI" panose="020B0604030504040204" pitchFamily="34" charset="-128"/>
                        </a:rPr>
                        <a:t> </a:t>
                      </a:r>
                      <a:r>
                        <a:rPr lang="en-US" sz="1200" b="1" dirty="0" err="1">
                          <a:latin typeface="Meiryo UI" panose="020B0604030504040204" pitchFamily="34" charset="-128"/>
                          <a:ea typeface="Meiryo UI" panose="020B0604030504040204" pitchFamily="34" charset="-128"/>
                        </a:rPr>
                        <a:t>chiều</a:t>
                      </a:r>
                      <a:r>
                        <a:rPr lang="en-US" sz="1200" b="1" dirty="0">
                          <a:latin typeface="Meiryo UI" panose="020B0604030504040204" pitchFamily="34" charset="-128"/>
                          <a:ea typeface="Meiryo UI" panose="020B0604030504040204" pitchFamily="34" charset="-128"/>
                        </a:rPr>
                        <a:t> </a:t>
                      </a:r>
                      <a:r>
                        <a:rPr lang="en-US" sz="1200" b="1" dirty="0" err="1">
                          <a:latin typeface="Meiryo UI" panose="020B0604030504040204" pitchFamily="34" charset="-128"/>
                          <a:ea typeface="Meiryo UI" panose="020B0604030504040204" pitchFamily="34" charset="-128"/>
                        </a:rPr>
                        <a:t>đi</a:t>
                      </a:r>
                      <a:r>
                        <a:rPr lang="en-US" sz="1200" b="1" dirty="0">
                          <a:latin typeface="Meiryo UI" panose="020B0604030504040204" pitchFamily="34" charset="-128"/>
                          <a:ea typeface="Meiryo UI" panose="020B0604030504040204" pitchFamily="34" charset="-128"/>
                        </a:rPr>
                        <a:t> </a:t>
                      </a:r>
                      <a:r>
                        <a:rPr lang="en-US" sz="1200" b="1" dirty="0" err="1">
                          <a:latin typeface="Meiryo UI" panose="020B0604030504040204" pitchFamily="34" charset="-128"/>
                          <a:ea typeface="Meiryo UI" panose="020B0604030504040204" pitchFamily="34" charset="-128"/>
                        </a:rPr>
                        <a:t>học</a:t>
                      </a:r>
                      <a:endParaRPr lang="en-JP" sz="12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46414266"/>
                  </a:ext>
                </a:extLst>
              </a:tr>
              <a:tr h="351039">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900" b="1" dirty="0">
                          <a:latin typeface="Meiryo UI" panose="020B0604030504040204" pitchFamily="34" charset="-128"/>
                          <a:ea typeface="Meiryo UI" panose="020B0604030504040204" pitchFamily="34" charset="-128"/>
                        </a:rPr>
                        <a:t>Thứ2</a:t>
                      </a:r>
                      <a:endParaRPr lang="en-JP" sz="9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JP" sz="1100" b="1" dirty="0">
                          <a:solidFill>
                            <a:srgbClr val="00B050"/>
                          </a:solidFill>
                          <a:latin typeface="Meiryo UI" panose="020B0604030504040204" pitchFamily="34" charset="-128"/>
                          <a:ea typeface="Meiryo UI" panose="020B0604030504040204" pitchFamily="34" charset="-128"/>
                        </a:rPr>
                        <a:t>8:00</a:t>
                      </a:r>
                      <a:r>
                        <a:rPr lang="en-US" sz="1100" b="1" dirty="0">
                          <a:solidFill>
                            <a:srgbClr val="00B050"/>
                          </a:solidFill>
                          <a:latin typeface="Meiryo UI" panose="020B0604030504040204" pitchFamily="34" charset="-128"/>
                          <a:ea typeface="Meiryo UI" panose="020B0604030504040204" pitchFamily="34" charset="-128"/>
                        </a:rPr>
                        <a:t> </a:t>
                      </a:r>
                      <a:r>
                        <a:rPr lang="en-US" altLang="ja-JP" sz="1100" b="1" dirty="0">
                          <a:solidFill>
                            <a:srgbClr val="00B050"/>
                          </a:solidFill>
                          <a:latin typeface="Meiryo UI" panose="020B0604030504040204" pitchFamily="34" charset="-128"/>
                          <a:ea typeface="Meiryo UI" panose="020B0604030504040204" pitchFamily="34" charset="-128"/>
                        </a:rPr>
                        <a:t>〜 11:00 (3H)</a:t>
                      </a:r>
                      <a:endParaRPr lang="en-JP" sz="1100" b="1" dirty="0">
                        <a:solidFill>
                          <a:srgbClr val="00B050"/>
                        </a:solidFill>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dirty="0">
                          <a:latin typeface="Meiryo UI" panose="020B0604030504040204" pitchFamily="34" charset="-128"/>
                          <a:ea typeface="Meiryo UI" panose="020B0604030504040204" pitchFamily="34" charset="-128"/>
                        </a:rPr>
                        <a:t>13:30 〜 17:00 (5.5H)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126115"/>
                  </a:ext>
                </a:extLst>
              </a:tr>
              <a:tr h="351039">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Thứ3</a:t>
                      </a:r>
                      <a:endParaRPr kumimoji="0" lang="en-JP"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b="1" dirty="0">
                          <a:solidFill>
                            <a:srgbClr val="00B050"/>
                          </a:solidFill>
                          <a:latin typeface="Meiryo UI" panose="020B0604030504040204" pitchFamily="34" charset="-128"/>
                          <a:ea typeface="Meiryo UI" panose="020B0604030504040204" pitchFamily="34" charset="-128"/>
                        </a:rPr>
                        <a:t>8:00 〜 11:00 (3H)</a:t>
                      </a:r>
                      <a:endParaRPr lang="en-JP" sz="1100" b="1" dirty="0">
                        <a:solidFill>
                          <a:srgbClr val="00B050"/>
                        </a:solidFill>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dirty="0">
                          <a:latin typeface="Meiryo UI" panose="020B0604030504040204" pitchFamily="34" charset="-128"/>
                          <a:ea typeface="Meiryo UI" panose="020B0604030504040204" pitchFamily="34" charset="-128"/>
                        </a:rPr>
                        <a:t>13:30 〜 17:00 (5.5H)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034231"/>
                  </a:ext>
                </a:extLst>
              </a:tr>
              <a:tr h="351039">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Thứ4</a:t>
                      </a:r>
                      <a:endParaRPr kumimoji="0" lang="en-JP"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b="1" dirty="0">
                          <a:solidFill>
                            <a:srgbClr val="00B050"/>
                          </a:solidFill>
                          <a:latin typeface="Meiryo UI" panose="020B0604030504040204" pitchFamily="34" charset="-128"/>
                          <a:ea typeface="Meiryo UI" panose="020B0604030504040204" pitchFamily="34" charset="-128"/>
                        </a:rPr>
                        <a:t>8:00 〜 11:00 (3H)</a:t>
                      </a:r>
                      <a:endParaRPr lang="en-JP" sz="1100" b="1" dirty="0">
                        <a:solidFill>
                          <a:srgbClr val="00B050"/>
                        </a:solidFill>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dirty="0">
                          <a:latin typeface="Meiryo UI" panose="020B0604030504040204" pitchFamily="34" charset="-128"/>
                          <a:ea typeface="Meiryo UI" panose="020B0604030504040204" pitchFamily="34" charset="-128"/>
                        </a:rPr>
                        <a:t>13:30 〜 17:00 (5.5H)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4972984"/>
                  </a:ext>
                </a:extLst>
              </a:tr>
              <a:tr h="351039">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Thứ5</a:t>
                      </a:r>
                      <a:endParaRPr kumimoji="0" lang="en-JP"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b="1" dirty="0">
                          <a:solidFill>
                            <a:srgbClr val="00B050"/>
                          </a:solidFill>
                          <a:latin typeface="Meiryo UI" panose="020B0604030504040204" pitchFamily="34" charset="-128"/>
                          <a:ea typeface="Meiryo UI" panose="020B0604030504040204" pitchFamily="34" charset="-128"/>
                        </a:rPr>
                        <a:t>8:00 〜 11:00 (3H)</a:t>
                      </a:r>
                      <a:endParaRPr lang="en-JP" sz="1100" b="1" dirty="0">
                        <a:solidFill>
                          <a:srgbClr val="00B050"/>
                        </a:solidFill>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dirty="0">
                          <a:latin typeface="Meiryo UI" panose="020B0604030504040204" pitchFamily="34" charset="-128"/>
                          <a:ea typeface="Meiryo UI" panose="020B0604030504040204" pitchFamily="34" charset="-128"/>
                        </a:rPr>
                        <a:t>13:30 〜 17:00 (5.5H)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780494"/>
                  </a:ext>
                </a:extLst>
              </a:tr>
              <a:tr h="351039">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Thứ6</a:t>
                      </a:r>
                      <a:endParaRPr kumimoji="0" lang="en-JP"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b="1" dirty="0">
                          <a:solidFill>
                            <a:srgbClr val="00B050"/>
                          </a:solidFill>
                          <a:latin typeface="Meiryo UI" panose="020B0604030504040204" pitchFamily="34" charset="-128"/>
                          <a:ea typeface="Meiryo UI" panose="020B0604030504040204" pitchFamily="34" charset="-128"/>
                        </a:rPr>
                        <a:t>8:00 〜 11:00 (3H)</a:t>
                      </a:r>
                      <a:endParaRPr lang="en-JP" sz="1100" b="1" dirty="0">
                        <a:solidFill>
                          <a:srgbClr val="00B050"/>
                        </a:solidFill>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100" dirty="0">
                          <a:latin typeface="Meiryo UI" panose="020B0604030504040204" pitchFamily="34" charset="-128"/>
                          <a:ea typeface="Meiryo UI" panose="020B0604030504040204" pitchFamily="34" charset="-128"/>
                        </a:rPr>
                        <a:t>13:30 〜 17:00 (5.5H)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4922809"/>
                  </a:ext>
                </a:extLst>
              </a:tr>
              <a:tr h="351039">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900" b="1" dirty="0">
                          <a:latin typeface="Meiryo UI" panose="020B0604030504040204" pitchFamily="34" charset="-128"/>
                          <a:ea typeface="Meiryo UI" panose="020B0604030504040204" pitchFamily="34" charset="-128"/>
                        </a:rPr>
                        <a:t>Thứ7</a:t>
                      </a:r>
                      <a:endParaRPr lang="en-JP" sz="9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gridSpan="2">
                  <a:txBody>
                    <a:bodyPr/>
                    <a:lstStyle/>
                    <a:p>
                      <a:pPr algn="ctr"/>
                      <a:r>
                        <a:rPr lang="vi-VN" sz="1200" b="1" dirty="0">
                          <a:solidFill>
                            <a:srgbClr val="00B050"/>
                          </a:solidFill>
                          <a:latin typeface="Meiryo UI" panose="020B0604030504040204" pitchFamily="34" charset="-128"/>
                          <a:ea typeface="Meiryo UI" panose="020B0604030504040204" pitchFamily="34" charset="-128"/>
                        </a:rPr>
                        <a:t>Làm được 8 tiếng trong một ngày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hMerge="1">
                  <a:txBody>
                    <a:bodyPr/>
                    <a:lstStyle/>
                    <a:p>
                      <a:pPr algn="ctr"/>
                      <a:endParaRPr lang="en-JP" sz="1100" dirty="0">
                        <a:latin typeface="Meiryo UI" panose="020B0604030504040204" pitchFamily="34" charset="-128"/>
                        <a:ea typeface="Meiryo UI" panose="020B0604030504040204" pitchFamily="34"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440680"/>
                  </a:ext>
                </a:extLst>
              </a:tr>
              <a:tr h="351039">
                <a:tc>
                  <a:txBody>
                    <a:bodyPr/>
                    <a:lstStyle/>
                    <a:p>
                      <a:pPr algn="ctr"/>
                      <a:r>
                        <a:rPr lang="en-US" sz="900" b="1" dirty="0" err="1">
                          <a:latin typeface="Meiryo UI" panose="020B0604030504040204" pitchFamily="34" charset="-128"/>
                          <a:ea typeface="Meiryo UI" panose="020B0604030504040204" pitchFamily="34" charset="-128"/>
                        </a:rPr>
                        <a:t>chủ</a:t>
                      </a:r>
                      <a:r>
                        <a:rPr lang="en-US" sz="900" b="1" dirty="0">
                          <a:latin typeface="Meiryo UI" panose="020B0604030504040204" pitchFamily="34" charset="-128"/>
                          <a:ea typeface="Meiryo UI" panose="020B0604030504040204" pitchFamily="34" charset="-128"/>
                        </a:rPr>
                        <a:t> </a:t>
                      </a:r>
                      <a:r>
                        <a:rPr lang="en-US" sz="900" b="1" dirty="0" err="1">
                          <a:latin typeface="Meiryo UI" panose="020B0604030504040204" pitchFamily="34" charset="-128"/>
                          <a:ea typeface="Meiryo UI" panose="020B0604030504040204" pitchFamily="34" charset="-128"/>
                        </a:rPr>
                        <a:t>nhật</a:t>
                      </a:r>
                      <a:endParaRPr lang="en-US" sz="9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vMerge="1">
                  <a:txBody>
                    <a:bodyPr/>
                    <a:lstStyle/>
                    <a:p>
                      <a:pPr algn="ctr"/>
                      <a:endParaRPr lang="en-JP" sz="1100" dirty="0">
                        <a:latin typeface="Meiryo UI" panose="020B0604030504040204" pitchFamily="34" charset="-128"/>
                        <a:ea typeface="Meiryo UI" panose="020B0604030504040204" pitchFamily="34"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vMerge="1">
                  <a:txBody>
                    <a:bodyPr/>
                    <a:lstStyle/>
                    <a:p>
                      <a:pPr algn="ctr"/>
                      <a:endParaRPr lang="en-JP" sz="1100" dirty="0">
                        <a:latin typeface="Meiryo UI" panose="020B0604030504040204" pitchFamily="34" charset="-128"/>
                        <a:ea typeface="Meiryo UI" panose="020B0604030504040204" pitchFamily="34"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950177"/>
                  </a:ext>
                </a:extLst>
              </a:tr>
            </a:tbl>
          </a:graphicData>
        </a:graphic>
      </p:graphicFrame>
      <p:graphicFrame>
        <p:nvGraphicFramePr>
          <p:cNvPr id="16" name="Table 8">
            <a:extLst>
              <a:ext uri="{FF2B5EF4-FFF2-40B4-BE49-F238E27FC236}">
                <a16:creationId xmlns:a16="http://schemas.microsoft.com/office/drawing/2014/main" id="{710F8A98-5D60-C27B-7EB5-A079E46022D7}"/>
              </a:ext>
            </a:extLst>
          </p:cNvPr>
          <p:cNvGraphicFramePr>
            <a:graphicFrameLocks/>
          </p:cNvGraphicFramePr>
          <p:nvPr>
            <p:extLst>
              <p:ext uri="{D42A27DB-BD31-4B8C-83A1-F6EECF244321}">
                <p14:modId xmlns:p14="http://schemas.microsoft.com/office/powerpoint/2010/main" val="2907951532"/>
              </p:ext>
            </p:extLst>
          </p:nvPr>
        </p:nvGraphicFramePr>
        <p:xfrm>
          <a:off x="4716785" y="555526"/>
          <a:ext cx="3959671" cy="2823033"/>
        </p:xfrm>
        <a:graphic>
          <a:graphicData uri="http://schemas.openxmlformats.org/drawingml/2006/table">
            <a:tbl>
              <a:tblPr firstRow="1" bandRow="1">
                <a:tableStyleId>{2D5ABB26-0587-4C30-8999-92F81FD0307C}</a:tableStyleId>
              </a:tblPr>
              <a:tblGrid>
                <a:gridCol w="503287">
                  <a:extLst>
                    <a:ext uri="{9D8B030D-6E8A-4147-A177-3AD203B41FA5}">
                      <a16:colId xmlns:a16="http://schemas.microsoft.com/office/drawing/2014/main" val="3399122262"/>
                    </a:ext>
                  </a:extLst>
                </a:gridCol>
                <a:gridCol w="3456384">
                  <a:extLst>
                    <a:ext uri="{9D8B030D-6E8A-4147-A177-3AD203B41FA5}">
                      <a16:colId xmlns:a16="http://schemas.microsoft.com/office/drawing/2014/main" val="32960142"/>
                    </a:ext>
                  </a:extLst>
                </a:gridCol>
              </a:tblGrid>
              <a:tr h="351039">
                <a:tc>
                  <a:txBody>
                    <a:bodyPr/>
                    <a:lstStyle/>
                    <a:p>
                      <a:pPr algn="ctr">
                        <a:lnSpc>
                          <a:spcPct val="110000"/>
                        </a:lnSpc>
                      </a:pPr>
                      <a:endParaRPr lang="en-JP" sz="12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0000"/>
                        </a:lnSpc>
                      </a:pPr>
                      <a:r>
                        <a:rPr lang="vi-VN" sz="1200" b="1" dirty="0">
                          <a:latin typeface="Meiryo UI" panose="020B0604030504040204" pitchFamily="34" charset="-128"/>
                          <a:ea typeface="Meiryo UI" panose="020B0604030504040204" pitchFamily="34" charset="-128"/>
                        </a:rPr>
                        <a:t>Trường chuyên môn</a:t>
                      </a:r>
                      <a:endParaRPr lang="en-JP" sz="12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46414266"/>
                  </a:ext>
                </a:extLst>
              </a:tr>
              <a:tr h="351039">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900" b="1" dirty="0">
                          <a:latin typeface="Meiryo UI" panose="020B0604030504040204" pitchFamily="34" charset="-128"/>
                          <a:ea typeface="Meiryo UI" panose="020B0604030504040204" pitchFamily="34" charset="-128"/>
                        </a:rPr>
                        <a:t>Thứ2</a:t>
                      </a:r>
                      <a:endParaRPr lang="en-JP" sz="9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pPr>
                      <a:r>
                        <a:rPr lang="en-JP" sz="1100" dirty="0">
                          <a:latin typeface="Meiryo UI" panose="020B0604030504040204" pitchFamily="34" charset="-128"/>
                          <a:ea typeface="Meiryo UI" panose="020B0604030504040204" pitchFamily="34" charset="-128"/>
                        </a:rPr>
                        <a:t>9:10</a:t>
                      </a:r>
                      <a:r>
                        <a:rPr lang="en-US" sz="1100" dirty="0">
                          <a:latin typeface="Meiryo UI" panose="020B0604030504040204" pitchFamily="34" charset="-128"/>
                          <a:ea typeface="Meiryo UI" panose="020B0604030504040204" pitchFamily="34" charset="-128"/>
                        </a:rPr>
                        <a:t> </a:t>
                      </a:r>
                      <a:r>
                        <a:rPr lang="en-US" altLang="ja-JP" sz="1100" dirty="0">
                          <a:latin typeface="Meiryo UI" panose="020B0604030504040204" pitchFamily="34" charset="-128"/>
                          <a:ea typeface="Meiryo UI" panose="020B0604030504040204" pitchFamily="34" charset="-128"/>
                        </a:rPr>
                        <a:t>〜 18:00</a:t>
                      </a:r>
                      <a:endParaRPr lang="en-JP" sz="1100"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126115"/>
                  </a:ext>
                </a:extLst>
              </a:tr>
              <a:tr h="351039">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Thứ3</a:t>
                      </a:r>
                      <a:endParaRPr kumimoji="0" lang="en-JP"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pPr>
                      <a:r>
                        <a:rPr kumimoji="0" lang="en-JP"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9:10</a:t>
                      </a:r>
                      <a:r>
                        <a:rPr kumimoji="0" lang="en-US"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0" lang="en-US" altLang="ja-JP"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 18:00</a:t>
                      </a:r>
                      <a:endParaRPr lang="en-JP" sz="1100"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034231"/>
                  </a:ext>
                </a:extLst>
              </a:tr>
              <a:tr h="351039">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Thứ4</a:t>
                      </a:r>
                      <a:endParaRPr kumimoji="0" lang="en-JP"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pPr>
                      <a:r>
                        <a:rPr kumimoji="0" lang="en-JP"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9:10</a:t>
                      </a:r>
                      <a:r>
                        <a:rPr kumimoji="0" lang="en-US"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0" lang="en-US" altLang="ja-JP"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 18:00</a:t>
                      </a:r>
                      <a:endParaRPr lang="en-JP" sz="1100"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4972984"/>
                  </a:ext>
                </a:extLst>
              </a:tr>
              <a:tr h="351039">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Thứ5</a:t>
                      </a:r>
                      <a:endParaRPr kumimoji="0" lang="en-JP"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pPr>
                      <a:r>
                        <a:rPr kumimoji="0" lang="en-JP"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9:10</a:t>
                      </a:r>
                      <a:r>
                        <a:rPr kumimoji="0" lang="en-US"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0" lang="en-US" altLang="ja-JP" sz="11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 18:00</a:t>
                      </a:r>
                      <a:endParaRPr lang="en-JP" sz="1100"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780494"/>
                  </a:ext>
                </a:extLst>
              </a:tr>
              <a:tr h="351039">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Thứ6</a:t>
                      </a:r>
                      <a:endParaRPr kumimoji="0" lang="en-JP" sz="9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pPr>
                      <a:r>
                        <a:rPr kumimoji="0" lang="en-JP" sz="11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9:10</a:t>
                      </a:r>
                      <a:r>
                        <a:rPr kumimoji="0" lang="en-US" sz="11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18:00</a:t>
                      </a:r>
                      <a:endParaRPr lang="en-JP" sz="1100"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4922809"/>
                  </a:ext>
                </a:extLst>
              </a:tr>
              <a:tr h="351039">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900" b="1" dirty="0">
                          <a:latin typeface="Meiryo UI" panose="020B0604030504040204" pitchFamily="34" charset="-128"/>
                          <a:ea typeface="Meiryo UI" panose="020B0604030504040204" pitchFamily="34" charset="-128"/>
                        </a:rPr>
                        <a:t>Thứ7</a:t>
                      </a:r>
                      <a:endParaRPr lang="en-JP" sz="9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lnSpc>
                          <a:spcPct val="110000"/>
                        </a:lnSpc>
                      </a:pPr>
                      <a:r>
                        <a:rPr lang="vi-VN" sz="1200" b="1" dirty="0">
                          <a:solidFill>
                            <a:srgbClr val="00B050"/>
                          </a:solidFill>
                          <a:latin typeface="Meiryo UI" panose="020B0604030504040204" pitchFamily="34" charset="-128"/>
                          <a:ea typeface="Meiryo UI" panose="020B0604030504040204" pitchFamily="34" charset="-128"/>
                        </a:rPr>
                        <a:t>Làm được 8 tiếng trong một ngày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440680"/>
                  </a:ext>
                </a:extLst>
              </a:tr>
              <a:tr h="351039">
                <a:tc>
                  <a:txBody>
                    <a:bodyPr/>
                    <a:lstStyle/>
                    <a:p>
                      <a:pPr algn="ctr"/>
                      <a:r>
                        <a:rPr lang="en-US" sz="900" b="1" dirty="0" err="1">
                          <a:latin typeface="Meiryo UI" panose="020B0604030504040204" pitchFamily="34" charset="-128"/>
                          <a:ea typeface="Meiryo UI" panose="020B0604030504040204" pitchFamily="34" charset="-128"/>
                        </a:rPr>
                        <a:t>chủ</a:t>
                      </a:r>
                      <a:r>
                        <a:rPr lang="en-US" sz="900" b="1" dirty="0">
                          <a:latin typeface="Meiryo UI" panose="020B0604030504040204" pitchFamily="34" charset="-128"/>
                          <a:ea typeface="Meiryo UI" panose="020B0604030504040204" pitchFamily="34" charset="-128"/>
                        </a:rPr>
                        <a:t> </a:t>
                      </a:r>
                      <a:r>
                        <a:rPr lang="en-US" sz="900" b="1" dirty="0" err="1">
                          <a:latin typeface="Meiryo UI" panose="020B0604030504040204" pitchFamily="34" charset="-128"/>
                          <a:ea typeface="Meiryo UI" panose="020B0604030504040204" pitchFamily="34" charset="-128"/>
                        </a:rPr>
                        <a:t>nhật</a:t>
                      </a:r>
                      <a:endParaRPr lang="en-US" sz="9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lang="en-JP" sz="1100" dirty="0">
                        <a:latin typeface="Meiryo UI" panose="020B0604030504040204" pitchFamily="34" charset="-128"/>
                        <a:ea typeface="Meiryo UI" panose="020B0604030504040204" pitchFamily="34"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950177"/>
                  </a:ext>
                </a:extLst>
              </a:tr>
            </a:tbl>
          </a:graphicData>
        </a:graphic>
      </p:graphicFrame>
    </p:spTree>
    <p:extLst>
      <p:ext uri="{BB962C8B-B14F-4D97-AF65-F5344CB8AC3E}">
        <p14:creationId xmlns:p14="http://schemas.microsoft.com/office/powerpoint/2010/main" val="196186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5706CC-6EBE-B5A4-50F4-D70CDC72885B}"/>
              </a:ext>
            </a:extLst>
          </p:cNvPr>
          <p:cNvSpPr>
            <a:spLocks noGrp="1"/>
          </p:cNvSpPr>
          <p:nvPr>
            <p:ph idx="1"/>
          </p:nvPr>
        </p:nvSpPr>
        <p:spPr>
          <a:xfrm>
            <a:off x="467544" y="555526"/>
            <a:ext cx="8208000" cy="2016224"/>
          </a:xfrm>
        </p:spPr>
        <p:txBody>
          <a:bodyPr>
            <a:normAutofit/>
          </a:bodyPr>
          <a:lstStyle/>
          <a:p>
            <a:pPr>
              <a:lnSpc>
                <a:spcPct val="120000"/>
              </a:lnSpc>
            </a:pPr>
            <a:r>
              <a:rPr lang="vi-VN" altLang="ja-JP" sz="1800" dirty="0">
                <a:latin typeface="Meiryo UI" panose="020B0604030504040204" pitchFamily="34" charset="-128"/>
                <a:ea typeface="Meiryo UI" panose="020B0604030504040204" pitchFamily="34" charset="-128"/>
              </a:rPr>
              <a:t>Đi làm thêm làm ở cơ sở của SOZOKAI</a:t>
            </a:r>
          </a:p>
          <a:p>
            <a:pPr>
              <a:lnSpc>
                <a:spcPct val="120000"/>
              </a:lnSpc>
            </a:pPr>
            <a:r>
              <a:rPr lang="vi-VN" altLang="ja-JP" sz="1800" dirty="0">
                <a:latin typeface="Meiryo UI" panose="020B0604030504040204" pitchFamily="34" charset="-128"/>
                <a:ea typeface="Meiryo UI" panose="020B0604030504040204" pitchFamily="34" charset="-128"/>
              </a:rPr>
              <a:t>Khi học tại trường chuyên môn có rất nhiều tiết học,nên thời gian đi làm thêm ít hơn , so với lúc học trường tiếng nhật.</a:t>
            </a:r>
            <a:endParaRPr lang="en-US" altLang="ja-JP" sz="1800" b="1" dirty="0">
              <a:solidFill>
                <a:srgbClr val="C00000"/>
              </a:solidFill>
              <a:latin typeface="Meiryo UI" panose="020B0604030504040204" pitchFamily="34" charset="-128"/>
              <a:ea typeface="Meiryo UI" panose="020B0604030504040204" pitchFamily="34" charset="-128"/>
            </a:endParaRPr>
          </a:p>
          <a:p>
            <a:pPr>
              <a:lnSpc>
                <a:spcPct val="120000"/>
              </a:lnSpc>
            </a:pPr>
            <a:r>
              <a:rPr lang="en-US" altLang="ja-JP" sz="1800" dirty="0" err="1">
                <a:latin typeface="Meiryo UI" panose="020B0604030504040204" pitchFamily="34" charset="-128"/>
                <a:ea typeface="Meiryo UI" panose="020B0604030504040204" pitchFamily="34" charset="-128"/>
              </a:rPr>
              <a:t>Nguyên</a:t>
            </a:r>
            <a:r>
              <a:rPr lang="en-US" altLang="ja-JP" sz="1800" dirty="0">
                <a:latin typeface="Meiryo UI" panose="020B0604030504040204" pitchFamily="34" charset="-128"/>
                <a:ea typeface="Meiryo UI" panose="020B0604030504040204" pitchFamily="34" charset="-128"/>
              </a:rPr>
              <a:t> </a:t>
            </a:r>
            <a:r>
              <a:rPr lang="en-US" altLang="ja-JP" sz="1800" dirty="0" err="1">
                <a:latin typeface="Meiryo UI" panose="020B0604030504040204" pitchFamily="34" charset="-128"/>
                <a:ea typeface="Meiryo UI" panose="020B0604030504040204" pitchFamily="34" charset="-128"/>
              </a:rPr>
              <a:t>tắc</a:t>
            </a:r>
            <a:r>
              <a:rPr lang="en-US" altLang="ja-JP" sz="1800" dirty="0">
                <a:latin typeface="Meiryo UI" panose="020B0604030504040204" pitchFamily="34" charset="-128"/>
                <a:ea typeface="Meiryo UI" panose="020B0604030504040204" pitchFamily="34" charset="-128"/>
              </a:rPr>
              <a:t> </a:t>
            </a:r>
            <a:r>
              <a:rPr lang="en-US" altLang="ja-JP" sz="1800" dirty="0" err="1">
                <a:latin typeface="Meiryo UI" panose="020B0604030504040204" pitchFamily="34" charset="-128"/>
                <a:ea typeface="Meiryo UI" panose="020B0604030504040204" pitchFamily="34" charset="-128"/>
              </a:rPr>
              <a:t>của</a:t>
            </a:r>
            <a:r>
              <a:rPr lang="en-US" altLang="ja-JP" sz="1800" dirty="0">
                <a:latin typeface="Meiryo UI" panose="020B0604030504040204" pitchFamily="34" charset="-128"/>
                <a:ea typeface="Meiryo UI" panose="020B0604030504040204" pitchFamily="34" charset="-128"/>
              </a:rPr>
              <a:t> du </a:t>
            </a:r>
            <a:r>
              <a:rPr lang="en-US" altLang="ja-JP" sz="1800" dirty="0" err="1">
                <a:latin typeface="Meiryo UI" panose="020B0604030504040204" pitchFamily="34" charset="-128"/>
                <a:ea typeface="Meiryo UI" panose="020B0604030504040204" pitchFamily="34" charset="-128"/>
              </a:rPr>
              <a:t>học</a:t>
            </a:r>
            <a:r>
              <a:rPr lang="en-US" altLang="ja-JP" sz="1800" dirty="0">
                <a:latin typeface="Meiryo UI" panose="020B0604030504040204" pitchFamily="34" charset="-128"/>
                <a:ea typeface="Meiryo UI" panose="020B0604030504040204" pitchFamily="34" charset="-128"/>
              </a:rPr>
              <a:t> </a:t>
            </a:r>
            <a:r>
              <a:rPr lang="en-US" altLang="ja-JP" sz="1800" dirty="0" err="1">
                <a:latin typeface="Meiryo UI" panose="020B0604030504040204" pitchFamily="34" charset="-128"/>
                <a:ea typeface="Meiryo UI" panose="020B0604030504040204" pitchFamily="34" charset="-128"/>
              </a:rPr>
              <a:t>sinh</a:t>
            </a:r>
            <a:r>
              <a:rPr lang="en-US" altLang="ja-JP" sz="1800" dirty="0">
                <a:latin typeface="Meiryo UI" panose="020B0604030504040204" pitchFamily="34" charset="-128"/>
                <a:ea typeface="Meiryo UI" panose="020B0604030504040204" pitchFamily="34" charset="-128"/>
              </a:rPr>
              <a:t> </a:t>
            </a:r>
            <a:r>
              <a:rPr lang="en-US" altLang="ja-JP" sz="1800" dirty="0" err="1">
                <a:latin typeface="Meiryo UI" panose="020B0604030504040204" pitchFamily="34" charset="-128"/>
                <a:ea typeface="Meiryo UI" panose="020B0604030504040204" pitchFamily="34" charset="-128"/>
              </a:rPr>
              <a:t>đi</a:t>
            </a:r>
            <a:r>
              <a:rPr lang="en-US" altLang="ja-JP" sz="1800" dirty="0">
                <a:latin typeface="Meiryo UI" panose="020B0604030504040204" pitchFamily="34" charset="-128"/>
                <a:ea typeface="Meiryo UI" panose="020B0604030504040204" pitchFamily="34" charset="-128"/>
              </a:rPr>
              <a:t> </a:t>
            </a:r>
            <a:r>
              <a:rPr lang="en-US" altLang="ja-JP" sz="1800" dirty="0" err="1">
                <a:latin typeface="Meiryo UI" panose="020B0604030504040204" pitchFamily="34" charset="-128"/>
                <a:ea typeface="Meiryo UI" panose="020B0604030504040204" pitchFamily="34" charset="-128"/>
              </a:rPr>
              <a:t>làm</a:t>
            </a:r>
            <a:r>
              <a:rPr lang="en-US" altLang="ja-JP" sz="1800" dirty="0">
                <a:latin typeface="Meiryo UI" panose="020B0604030504040204" pitchFamily="34" charset="-128"/>
                <a:ea typeface="Meiryo UI" panose="020B0604030504040204" pitchFamily="34" charset="-128"/>
              </a:rPr>
              <a:t> </a:t>
            </a:r>
            <a:r>
              <a:rPr lang="en-US" altLang="ja-JP" sz="1800" dirty="0" err="1">
                <a:latin typeface="Meiryo UI" panose="020B0604030504040204" pitchFamily="34" charset="-128"/>
                <a:ea typeface="Meiryo UI" panose="020B0604030504040204" pitchFamily="34" charset="-128"/>
              </a:rPr>
              <a:t>thêm</a:t>
            </a:r>
            <a:r>
              <a:rPr lang="en-US" altLang="ja-JP" sz="1800" dirty="0">
                <a:latin typeface="Meiryo UI" panose="020B0604030504040204" pitchFamily="34" charset="-128"/>
                <a:ea typeface="Meiryo UI" panose="020B0604030504040204" pitchFamily="34" charset="-128"/>
              </a:rPr>
              <a:t>  , 1 </a:t>
            </a:r>
            <a:r>
              <a:rPr lang="en-US" altLang="ja-JP" sz="1800" dirty="0" err="1">
                <a:latin typeface="Meiryo UI" panose="020B0604030504040204" pitchFamily="34" charset="-128"/>
                <a:ea typeface="Meiryo UI" panose="020B0604030504040204" pitchFamily="34" charset="-128"/>
              </a:rPr>
              <a:t>tuần</a:t>
            </a:r>
            <a:r>
              <a:rPr lang="en-US" altLang="ja-JP" sz="1800" dirty="0">
                <a:latin typeface="Meiryo UI" panose="020B0604030504040204" pitchFamily="34" charset="-128"/>
                <a:ea typeface="Meiryo UI" panose="020B0604030504040204" pitchFamily="34" charset="-128"/>
              </a:rPr>
              <a:t> </a:t>
            </a:r>
            <a:r>
              <a:rPr lang="en-US" altLang="ja-JP" sz="1800" dirty="0" err="1">
                <a:latin typeface="Meiryo UI" panose="020B0604030504040204" pitchFamily="34" charset="-128"/>
                <a:ea typeface="Meiryo UI" panose="020B0604030504040204" pitchFamily="34" charset="-128"/>
              </a:rPr>
              <a:t>làm</a:t>
            </a:r>
            <a:r>
              <a:rPr lang="en-US" altLang="ja-JP" sz="1800" dirty="0">
                <a:latin typeface="Meiryo UI" panose="020B0604030504040204" pitchFamily="34" charset="-128"/>
                <a:ea typeface="Meiryo UI" panose="020B0604030504040204" pitchFamily="34" charset="-128"/>
              </a:rPr>
              <a:t> </a:t>
            </a:r>
            <a:r>
              <a:rPr lang="en-US" altLang="ja-JP" sz="1800" dirty="0" err="1">
                <a:latin typeface="Meiryo UI" panose="020B0604030504040204" pitchFamily="34" charset="-128"/>
                <a:ea typeface="Meiryo UI" panose="020B0604030504040204" pitchFamily="34" charset="-128"/>
              </a:rPr>
              <a:t>trong</a:t>
            </a:r>
            <a:r>
              <a:rPr lang="en-US" altLang="ja-JP" sz="1800" dirty="0">
                <a:latin typeface="Meiryo UI" panose="020B0604030504040204" pitchFamily="34" charset="-128"/>
                <a:ea typeface="Meiryo UI" panose="020B0604030504040204" pitchFamily="34" charset="-128"/>
              </a:rPr>
              <a:t> 28 </a:t>
            </a:r>
            <a:r>
              <a:rPr lang="en-US" altLang="ja-JP" sz="1800" dirty="0" err="1">
                <a:latin typeface="Meiryo UI" panose="020B0604030504040204" pitchFamily="34" charset="-128"/>
                <a:ea typeface="Meiryo UI" panose="020B0604030504040204" pitchFamily="34" charset="-128"/>
              </a:rPr>
              <a:t>tiếng</a:t>
            </a:r>
            <a:r>
              <a:rPr lang="en-US" altLang="ja-JP" sz="1800" dirty="0">
                <a:latin typeface="Meiryo UI" panose="020B0604030504040204" pitchFamily="34" charset="-128"/>
                <a:ea typeface="Meiryo UI" panose="020B0604030504040204" pitchFamily="34" charset="-128"/>
              </a:rPr>
              <a:t> , </a:t>
            </a:r>
            <a:r>
              <a:rPr lang="en-US" altLang="ja-JP" sz="1800" dirty="0" err="1">
                <a:latin typeface="Meiryo UI" panose="020B0604030504040204" pitchFamily="34" charset="-128"/>
                <a:ea typeface="Meiryo UI" panose="020B0604030504040204" pitchFamily="34" charset="-128"/>
              </a:rPr>
              <a:t>nghỉ</a:t>
            </a:r>
            <a:r>
              <a:rPr lang="en-US" altLang="ja-JP" sz="1800" dirty="0">
                <a:latin typeface="Meiryo UI" panose="020B0604030504040204" pitchFamily="34" charset="-128"/>
                <a:ea typeface="Meiryo UI" panose="020B0604030504040204" pitchFamily="34" charset="-128"/>
              </a:rPr>
              <a:t> </a:t>
            </a:r>
            <a:r>
              <a:rPr lang="en-US" altLang="ja-JP" sz="1800" dirty="0" err="1">
                <a:latin typeface="Meiryo UI" panose="020B0604030504040204" pitchFamily="34" charset="-128"/>
                <a:ea typeface="Meiryo UI" panose="020B0604030504040204" pitchFamily="34" charset="-128"/>
              </a:rPr>
              <a:t>hè</a:t>
            </a:r>
            <a:r>
              <a:rPr lang="en-US" altLang="ja-JP" sz="1800" dirty="0">
                <a:latin typeface="Meiryo UI" panose="020B0604030504040204" pitchFamily="34" charset="-128"/>
                <a:ea typeface="Meiryo UI" panose="020B0604030504040204" pitchFamily="34" charset="-128"/>
              </a:rPr>
              <a:t>, </a:t>
            </a:r>
            <a:r>
              <a:rPr lang="en-US" altLang="ja-JP" sz="1800" dirty="0" err="1">
                <a:latin typeface="Meiryo UI" panose="020B0604030504040204" pitchFamily="34" charset="-128"/>
                <a:ea typeface="Meiryo UI" panose="020B0604030504040204" pitchFamily="34" charset="-128"/>
              </a:rPr>
              <a:t>đông</a:t>
            </a:r>
            <a:r>
              <a:rPr lang="en-US" altLang="ja-JP" sz="1800" dirty="0">
                <a:latin typeface="Meiryo UI" panose="020B0604030504040204" pitchFamily="34" charset="-128"/>
                <a:ea typeface="Meiryo UI" panose="020B0604030504040204" pitchFamily="34" charset="-128"/>
              </a:rPr>
              <a:t> ,</a:t>
            </a:r>
            <a:r>
              <a:rPr lang="en-US" altLang="ja-JP" sz="1800" dirty="0" err="1">
                <a:latin typeface="Meiryo UI" panose="020B0604030504040204" pitchFamily="34" charset="-128"/>
                <a:ea typeface="Meiryo UI" panose="020B0604030504040204" pitchFamily="34" charset="-128"/>
              </a:rPr>
              <a:t>xuân</a:t>
            </a:r>
            <a:r>
              <a:rPr lang="en-US" altLang="ja-JP" sz="1800" dirty="0">
                <a:latin typeface="Meiryo UI" panose="020B0604030504040204" pitchFamily="34" charset="-128"/>
                <a:ea typeface="Meiryo UI" panose="020B0604030504040204" pitchFamily="34" charset="-128"/>
              </a:rPr>
              <a:t> , 1 </a:t>
            </a:r>
            <a:r>
              <a:rPr lang="en-US" altLang="ja-JP" sz="1800" dirty="0" err="1">
                <a:latin typeface="Meiryo UI" panose="020B0604030504040204" pitchFamily="34" charset="-128"/>
                <a:ea typeface="Meiryo UI" panose="020B0604030504040204" pitchFamily="34" charset="-128"/>
              </a:rPr>
              <a:t>tuần</a:t>
            </a:r>
            <a:r>
              <a:rPr lang="en-US" altLang="ja-JP" sz="1800" dirty="0">
                <a:latin typeface="Meiryo UI" panose="020B0604030504040204" pitchFamily="34" charset="-128"/>
                <a:ea typeface="Meiryo UI" panose="020B0604030504040204" pitchFamily="34" charset="-128"/>
              </a:rPr>
              <a:t> </a:t>
            </a:r>
            <a:r>
              <a:rPr lang="en-US" altLang="ja-JP" sz="1800" dirty="0" err="1">
                <a:latin typeface="Meiryo UI" panose="020B0604030504040204" pitchFamily="34" charset="-128"/>
                <a:ea typeface="Meiryo UI" panose="020B0604030504040204" pitchFamily="34" charset="-128"/>
              </a:rPr>
              <a:t>trong</a:t>
            </a:r>
            <a:r>
              <a:rPr lang="en-US" altLang="ja-JP" sz="1800" dirty="0">
                <a:latin typeface="Meiryo UI" panose="020B0604030504040204" pitchFamily="34" charset="-128"/>
                <a:ea typeface="Meiryo UI" panose="020B0604030504040204" pitchFamily="34" charset="-128"/>
              </a:rPr>
              <a:t> 40 </a:t>
            </a:r>
            <a:r>
              <a:rPr lang="en-US" altLang="ja-JP" sz="1800" dirty="0" err="1">
                <a:latin typeface="Meiryo UI" panose="020B0604030504040204" pitchFamily="34" charset="-128"/>
                <a:ea typeface="Meiryo UI" panose="020B0604030504040204" pitchFamily="34" charset="-128"/>
              </a:rPr>
              <a:t>tiếng</a:t>
            </a:r>
            <a:r>
              <a:rPr lang="en-US" altLang="ja-JP" sz="1800" dirty="0">
                <a:latin typeface="Meiryo UI" panose="020B0604030504040204" pitchFamily="34" charset="-128"/>
                <a:ea typeface="Meiryo UI" panose="020B0604030504040204" pitchFamily="34" charset="-128"/>
              </a:rPr>
              <a:t> .</a:t>
            </a:r>
          </a:p>
        </p:txBody>
      </p:sp>
      <p:sp>
        <p:nvSpPr>
          <p:cNvPr id="3" name="Footer Placeholder 2">
            <a:extLst>
              <a:ext uri="{FF2B5EF4-FFF2-40B4-BE49-F238E27FC236}">
                <a16:creationId xmlns:a16="http://schemas.microsoft.com/office/drawing/2014/main" id="{8C16CE2F-1CAD-D91F-243F-EE570F5884E8}"/>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1093A254-CB80-7EDA-009F-183D976BE262}"/>
              </a:ext>
            </a:extLst>
          </p:cNvPr>
          <p:cNvSpPr>
            <a:spLocks noGrp="1"/>
          </p:cNvSpPr>
          <p:nvPr>
            <p:ph type="sldNum" sz="quarter" idx="12"/>
          </p:nvPr>
        </p:nvSpPr>
        <p:spPr/>
        <p:txBody>
          <a:bodyPr/>
          <a:lstStyle/>
          <a:p>
            <a:fld id="{5E2883CD-35B5-2449-8471-2FC75F918209}" type="slidenum">
              <a:rPr lang="en-US" smtClean="0"/>
              <a:pPr/>
              <a:t>13</a:t>
            </a:fld>
            <a:endParaRPr lang="en-US"/>
          </a:p>
        </p:txBody>
      </p:sp>
      <p:sp>
        <p:nvSpPr>
          <p:cNvPr id="5" name="Title 4">
            <a:extLst>
              <a:ext uri="{FF2B5EF4-FFF2-40B4-BE49-F238E27FC236}">
                <a16:creationId xmlns:a16="http://schemas.microsoft.com/office/drawing/2014/main" id="{142D1739-960C-5BA3-D953-A0CEECDA6D29}"/>
              </a:ext>
            </a:extLst>
          </p:cNvPr>
          <p:cNvSpPr>
            <a:spLocks noGrp="1"/>
          </p:cNvSpPr>
          <p:nvPr>
            <p:ph type="title"/>
          </p:nvPr>
        </p:nvSpPr>
        <p:spPr/>
        <p:txBody>
          <a:bodyPr/>
          <a:lstStyle/>
          <a:p>
            <a:r>
              <a:rPr lang="en-US" dirty="0" err="1">
                <a:latin typeface="Meiryo UI" panose="020B0604030504040204" pitchFamily="34" charset="-128"/>
                <a:ea typeface="Meiryo UI" panose="020B0604030504040204" pitchFamily="34" charset="-128"/>
              </a:rPr>
              <a:t>Về</a:t>
            </a:r>
            <a:r>
              <a:rPr lang="en-US" dirty="0">
                <a:latin typeface="Meiryo UI" panose="020B0604030504040204" pitchFamily="34" charset="-128"/>
                <a:ea typeface="Meiryo UI" panose="020B0604030504040204" pitchFamily="34" charset="-128"/>
              </a:rPr>
              <a:t> </a:t>
            </a:r>
            <a:r>
              <a:rPr lang="en-US" dirty="0" err="1">
                <a:latin typeface="Meiryo UI" panose="020B0604030504040204" pitchFamily="34" charset="-128"/>
                <a:ea typeface="Meiryo UI" panose="020B0604030504040204" pitchFamily="34" charset="-128"/>
              </a:rPr>
              <a:t>việc</a:t>
            </a:r>
            <a:r>
              <a:rPr lang="en-US" dirty="0">
                <a:latin typeface="Meiryo UI" panose="020B0604030504040204" pitchFamily="34" charset="-128"/>
                <a:ea typeface="Meiryo UI" panose="020B0604030504040204" pitchFamily="34" charset="-128"/>
              </a:rPr>
              <a:t> </a:t>
            </a:r>
            <a:r>
              <a:rPr lang="en-US" dirty="0" err="1">
                <a:latin typeface="Meiryo UI" panose="020B0604030504040204" pitchFamily="34" charset="-128"/>
                <a:ea typeface="Meiryo UI" panose="020B0604030504040204" pitchFamily="34" charset="-128"/>
              </a:rPr>
              <a:t>đi</a:t>
            </a:r>
            <a:r>
              <a:rPr lang="en-US" dirty="0">
                <a:latin typeface="Meiryo UI" panose="020B0604030504040204" pitchFamily="34" charset="-128"/>
                <a:ea typeface="Meiryo UI" panose="020B0604030504040204" pitchFamily="34" charset="-128"/>
              </a:rPr>
              <a:t> </a:t>
            </a:r>
            <a:r>
              <a:rPr lang="en-US" dirty="0" err="1">
                <a:latin typeface="Meiryo UI" panose="020B0604030504040204" pitchFamily="34" charset="-128"/>
                <a:ea typeface="Meiryo UI" panose="020B0604030504040204" pitchFamily="34" charset="-128"/>
              </a:rPr>
              <a:t>làm</a:t>
            </a:r>
            <a:r>
              <a:rPr lang="en-US" dirty="0">
                <a:latin typeface="Meiryo UI" panose="020B0604030504040204" pitchFamily="34" charset="-128"/>
                <a:ea typeface="Meiryo UI" panose="020B0604030504040204" pitchFamily="34" charset="-128"/>
              </a:rPr>
              <a:t> </a:t>
            </a:r>
            <a:r>
              <a:rPr lang="en-US" dirty="0" err="1">
                <a:latin typeface="Meiryo UI" panose="020B0604030504040204" pitchFamily="34" charset="-128"/>
                <a:ea typeface="Meiryo UI" panose="020B0604030504040204" pitchFamily="34" charset="-128"/>
              </a:rPr>
              <a:t>thêm</a:t>
            </a:r>
            <a:endParaRPr lang="en-JP" dirty="0">
              <a:latin typeface="Meiryo UI" panose="020B0604030504040204" pitchFamily="34" charset="-128"/>
              <a:ea typeface="Meiryo UI" panose="020B0604030504040204" pitchFamily="34" charset="-128"/>
            </a:endParaRPr>
          </a:p>
        </p:txBody>
      </p:sp>
      <p:graphicFrame>
        <p:nvGraphicFramePr>
          <p:cNvPr id="6" name="Table 6">
            <a:extLst>
              <a:ext uri="{FF2B5EF4-FFF2-40B4-BE49-F238E27FC236}">
                <a16:creationId xmlns:a16="http://schemas.microsoft.com/office/drawing/2014/main" id="{0AAEEE06-46D8-E36E-C6C1-3808569211D8}"/>
              </a:ext>
            </a:extLst>
          </p:cNvPr>
          <p:cNvGraphicFramePr>
            <a:graphicFrameLocks noGrp="1"/>
          </p:cNvGraphicFramePr>
          <p:nvPr>
            <p:extLst>
              <p:ext uri="{D42A27DB-BD31-4B8C-83A1-F6EECF244321}">
                <p14:modId xmlns:p14="http://schemas.microsoft.com/office/powerpoint/2010/main" val="1616576361"/>
              </p:ext>
            </p:extLst>
          </p:nvPr>
        </p:nvGraphicFramePr>
        <p:xfrm>
          <a:off x="467544" y="2571750"/>
          <a:ext cx="8208000" cy="1368153"/>
        </p:xfrm>
        <a:graphic>
          <a:graphicData uri="http://schemas.openxmlformats.org/drawingml/2006/table">
            <a:tbl>
              <a:tblPr firstRow="1" bandRow="1">
                <a:tableStyleId>{2D5ABB26-0587-4C30-8999-92F81FD0307C}</a:tableStyleId>
              </a:tblPr>
              <a:tblGrid>
                <a:gridCol w="1368152">
                  <a:extLst>
                    <a:ext uri="{9D8B030D-6E8A-4147-A177-3AD203B41FA5}">
                      <a16:colId xmlns:a16="http://schemas.microsoft.com/office/drawing/2014/main" val="306134322"/>
                    </a:ext>
                  </a:extLst>
                </a:gridCol>
                <a:gridCol w="3419924">
                  <a:extLst>
                    <a:ext uri="{9D8B030D-6E8A-4147-A177-3AD203B41FA5}">
                      <a16:colId xmlns:a16="http://schemas.microsoft.com/office/drawing/2014/main" val="1331338789"/>
                    </a:ext>
                  </a:extLst>
                </a:gridCol>
                <a:gridCol w="3419924">
                  <a:extLst>
                    <a:ext uri="{9D8B030D-6E8A-4147-A177-3AD203B41FA5}">
                      <a16:colId xmlns:a16="http://schemas.microsoft.com/office/drawing/2014/main" val="4245512157"/>
                    </a:ext>
                  </a:extLst>
                </a:gridCol>
              </a:tblGrid>
              <a:tr h="456051">
                <a:tc>
                  <a:txBody>
                    <a:bodyPr/>
                    <a:lstStyle/>
                    <a:p>
                      <a:pPr algn="ct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vi-VN" altLang="ja-JP" sz="1400" b="1" dirty="0">
                          <a:latin typeface="Meiryo UI" panose="020B0604030504040204" pitchFamily="34" charset="-128"/>
                          <a:ea typeface="Meiryo UI" panose="020B0604030504040204" pitchFamily="34" charset="-128"/>
                        </a:rPr>
                        <a:t>Trường tiếng nhật</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vi-VN" altLang="ja-JP" sz="1400" b="1" dirty="0">
                          <a:latin typeface="Meiryo UI" panose="020B0604030504040204" pitchFamily="34" charset="-128"/>
                          <a:ea typeface="Meiryo UI" panose="020B0604030504040204" pitchFamily="34" charset="-128"/>
                        </a:rPr>
                        <a:t>Trường chuyên môn</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60937402"/>
                  </a:ext>
                </a:extLst>
              </a:tr>
              <a:tr h="456051">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ja-JP" sz="1400" b="1" dirty="0" err="1">
                          <a:latin typeface="Meiryo UI" panose="020B0604030504040204" pitchFamily="34" charset="-128"/>
                          <a:ea typeface="Meiryo UI" panose="020B0604030504040204" pitchFamily="34" charset="-128"/>
                        </a:rPr>
                        <a:t>Giờ</a:t>
                      </a:r>
                      <a:r>
                        <a:rPr lang="en-US" altLang="ja-JP" sz="1400" b="1" dirty="0">
                          <a:latin typeface="Meiryo UI" panose="020B0604030504040204" pitchFamily="34" charset="-128"/>
                          <a:ea typeface="Meiryo UI" panose="020B0604030504040204" pitchFamily="34" charset="-128"/>
                        </a:rPr>
                        <a:t> </a:t>
                      </a:r>
                      <a:r>
                        <a:rPr lang="en-US" altLang="ja-JP" sz="1400" b="1" dirty="0" err="1">
                          <a:latin typeface="Meiryo UI" panose="020B0604030504040204" pitchFamily="34" charset="-128"/>
                          <a:ea typeface="Meiryo UI" panose="020B0604030504040204" pitchFamily="34" charset="-128"/>
                        </a:rPr>
                        <a:t>làm</a:t>
                      </a:r>
                      <a:r>
                        <a:rPr lang="en-US" altLang="ja-JP" sz="1400" b="1" dirty="0">
                          <a:latin typeface="Meiryo UI" panose="020B0604030504040204" pitchFamily="34" charset="-128"/>
                          <a:ea typeface="Meiryo UI" panose="020B0604030504040204" pitchFamily="34" charset="-128"/>
                        </a:rPr>
                        <a:t> </a:t>
                      </a:r>
                      <a:r>
                        <a:rPr lang="en-US" altLang="ja-JP" sz="1400" b="1" dirty="0" err="1">
                          <a:latin typeface="Meiryo UI" panose="020B0604030504040204" pitchFamily="34" charset="-128"/>
                          <a:ea typeface="Meiryo UI" panose="020B0604030504040204" pitchFamily="34" charset="-128"/>
                        </a:rPr>
                        <a:t>việc</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altLang="ja-JP" sz="1400" b="1" dirty="0">
                          <a:latin typeface="Meiryo UI" panose="020B0604030504040204" pitchFamily="34" charset="-128"/>
                          <a:ea typeface="Meiryo UI" panose="020B0604030504040204" pitchFamily="34" charset="-128"/>
                        </a:rPr>
                        <a:t>96 </a:t>
                      </a:r>
                      <a:r>
                        <a:rPr lang="en-US" altLang="ja-JP" sz="1400" b="1" dirty="0" err="1">
                          <a:latin typeface="Meiryo UI" panose="020B0604030504040204" pitchFamily="34" charset="-128"/>
                          <a:ea typeface="Meiryo UI" panose="020B0604030504040204" pitchFamily="34" charset="-128"/>
                        </a:rPr>
                        <a:t>tiếng</a:t>
                      </a:r>
                      <a:r>
                        <a:rPr lang="en-US" altLang="ja-JP" sz="1400" b="1" dirty="0">
                          <a:latin typeface="Meiryo UI" panose="020B0604030504040204" pitchFamily="34" charset="-128"/>
                          <a:ea typeface="Meiryo UI" panose="020B0604030504040204" pitchFamily="34" charset="-128"/>
                        </a:rPr>
                        <a:t> /</a:t>
                      </a:r>
                      <a:r>
                        <a:rPr lang="en-US" altLang="ja-JP" sz="1400" b="1" dirty="0" err="1">
                          <a:latin typeface="Meiryo UI" panose="020B0604030504040204" pitchFamily="34" charset="-128"/>
                          <a:ea typeface="Meiryo UI" panose="020B0604030504040204" pitchFamily="34" charset="-128"/>
                        </a:rPr>
                        <a:t>tháng</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altLang="ja-JP" sz="1400" b="1" dirty="0">
                          <a:latin typeface="Meiryo UI" panose="020B0604030504040204" pitchFamily="34" charset="-128"/>
                          <a:ea typeface="Meiryo UI" panose="020B0604030504040204" pitchFamily="34" charset="-128"/>
                        </a:rPr>
                        <a:t>81 </a:t>
                      </a:r>
                      <a:r>
                        <a:rPr lang="en-US" altLang="ja-JP" sz="1400" b="1" dirty="0" err="1">
                          <a:latin typeface="Meiryo UI" panose="020B0604030504040204" pitchFamily="34" charset="-128"/>
                          <a:ea typeface="Meiryo UI" panose="020B0604030504040204" pitchFamily="34" charset="-128"/>
                        </a:rPr>
                        <a:t>tiếng</a:t>
                      </a:r>
                      <a:r>
                        <a:rPr lang="en-US" altLang="ja-JP" sz="1400" b="1" dirty="0">
                          <a:latin typeface="Meiryo UI" panose="020B0604030504040204" pitchFamily="34" charset="-128"/>
                          <a:ea typeface="Meiryo UI" panose="020B0604030504040204" pitchFamily="34" charset="-128"/>
                        </a:rPr>
                        <a:t> / </a:t>
                      </a:r>
                      <a:r>
                        <a:rPr lang="en-US" altLang="ja-JP" sz="1400" b="1" dirty="0" err="1">
                          <a:latin typeface="Meiryo UI" panose="020B0604030504040204" pitchFamily="34" charset="-128"/>
                          <a:ea typeface="Meiryo UI" panose="020B0604030504040204" pitchFamily="34" charset="-128"/>
                        </a:rPr>
                        <a:t>tháng</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237343"/>
                  </a:ext>
                </a:extLst>
              </a:tr>
              <a:tr h="456051">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vi-VN" altLang="ja-JP" sz="1400" b="1" dirty="0">
                          <a:latin typeface="Meiryo UI" panose="020B0604030504040204" pitchFamily="34" charset="-128"/>
                          <a:ea typeface="Meiryo UI" panose="020B0604030504040204" pitchFamily="34" charset="-128"/>
                        </a:rPr>
                        <a:t>Lương</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altLang="ja-JP" sz="1400" b="1" dirty="0">
                          <a:latin typeface="Meiryo UI" panose="020B0604030504040204" pitchFamily="34" charset="-128"/>
                          <a:ea typeface="Meiryo UI" panose="020B0604030504040204" pitchFamily="34" charset="-128"/>
                        </a:rPr>
                        <a:t>1100.000y/</a:t>
                      </a:r>
                      <a:r>
                        <a:rPr lang="en-US" altLang="ja-JP" sz="1400" b="1" dirty="0" err="1">
                          <a:latin typeface="Meiryo UI" panose="020B0604030504040204" pitchFamily="34" charset="-128"/>
                          <a:ea typeface="Meiryo UI" panose="020B0604030504040204" pitchFamily="34" charset="-128"/>
                        </a:rPr>
                        <a:t>tháng</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altLang="ja-JP" sz="1400" b="1" dirty="0">
                          <a:latin typeface="Meiryo UI" panose="020B0604030504040204" pitchFamily="34" charset="-128"/>
                          <a:ea typeface="Meiryo UI" panose="020B0604030504040204" pitchFamily="34" charset="-128"/>
                        </a:rPr>
                        <a:t>850.000y / </a:t>
                      </a:r>
                      <a:r>
                        <a:rPr lang="en-US" altLang="ja-JP" sz="1400" b="1" dirty="0" err="1">
                          <a:latin typeface="Meiryo UI" panose="020B0604030504040204" pitchFamily="34" charset="-128"/>
                          <a:ea typeface="Meiryo UI" panose="020B0604030504040204" pitchFamily="34" charset="-128"/>
                        </a:rPr>
                        <a:t>tháng</a:t>
                      </a:r>
                      <a:endParaRPr lang="en-JP" sz="1400" b="1" dirty="0">
                        <a:latin typeface="Meiryo UI" panose="020B0604030504040204" pitchFamily="34" charset="-128"/>
                        <a:ea typeface="Meiryo UI" panose="020B0604030504040204" pitchFamily="34"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9705643"/>
                  </a:ext>
                </a:extLst>
              </a:tr>
            </a:tbl>
          </a:graphicData>
        </a:graphic>
      </p:graphicFrame>
    </p:spTree>
    <p:extLst>
      <p:ext uri="{BB962C8B-B14F-4D97-AF65-F5344CB8AC3E}">
        <p14:creationId xmlns:p14="http://schemas.microsoft.com/office/powerpoint/2010/main" val="2038494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51D1-884E-5CCD-7618-24550CDF0611}"/>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4. </a:t>
            </a:r>
            <a:r>
              <a:rPr lang="vi-VN" dirty="0">
                <a:latin typeface="Meiryo UI" panose="020B0604030504040204" pitchFamily="34" charset="-128"/>
                <a:ea typeface="Meiryo UI" panose="020B0604030504040204" pitchFamily="34" charset="-128"/>
              </a:rPr>
              <a:t>Triển vọng tương lai của ngành chăm sóc điều dưỡng</a:t>
            </a:r>
            <a:endParaRPr lang="en-JP" dirty="0">
              <a:latin typeface="Meiryo UI" panose="020B0604030504040204" pitchFamily="34" charset="-128"/>
              <a:ea typeface="Meiryo UI" panose="020B0604030504040204" pitchFamily="34" charset="-128"/>
            </a:endParaRPr>
          </a:p>
        </p:txBody>
      </p:sp>
      <p:sp>
        <p:nvSpPr>
          <p:cNvPr id="3" name="Footer Placeholder 2">
            <a:extLst>
              <a:ext uri="{FF2B5EF4-FFF2-40B4-BE49-F238E27FC236}">
                <a16:creationId xmlns:a16="http://schemas.microsoft.com/office/drawing/2014/main" id="{B3EBF6F4-B49D-32BC-A81A-33714F0D6157}"/>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15F16DB0-F8C5-D836-CFE0-75161A8E0BE1}"/>
              </a:ext>
            </a:extLst>
          </p:cNvPr>
          <p:cNvSpPr>
            <a:spLocks noGrp="1"/>
          </p:cNvSpPr>
          <p:nvPr>
            <p:ph type="sldNum" sz="quarter" idx="12"/>
          </p:nvPr>
        </p:nvSpPr>
        <p:spPr/>
        <p:txBody>
          <a:bodyPr/>
          <a:lstStyle/>
          <a:p>
            <a:fld id="{5E2883CD-35B5-2449-8471-2FC75F918209}" type="slidenum">
              <a:rPr lang="en-US" smtClean="0"/>
              <a:pPr/>
              <a:t>14</a:t>
            </a:fld>
            <a:endParaRPr lang="en-US"/>
          </a:p>
        </p:txBody>
      </p:sp>
    </p:spTree>
    <p:extLst>
      <p:ext uri="{BB962C8B-B14F-4D97-AF65-F5344CB8AC3E}">
        <p14:creationId xmlns:p14="http://schemas.microsoft.com/office/powerpoint/2010/main" val="151402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CE37AF-74B7-91A2-C1B7-245120C549CE}"/>
              </a:ext>
            </a:extLst>
          </p:cNvPr>
          <p:cNvSpPr>
            <a:spLocks noGrp="1"/>
          </p:cNvSpPr>
          <p:nvPr>
            <p:ph idx="1"/>
          </p:nvPr>
        </p:nvSpPr>
        <p:spPr>
          <a:xfrm>
            <a:off x="467544" y="555526"/>
            <a:ext cx="8208144" cy="2736304"/>
          </a:xfrm>
        </p:spPr>
        <p:txBody>
          <a:bodyPr>
            <a:noAutofit/>
          </a:bodyPr>
          <a:lstStyle/>
          <a:p>
            <a:pPr marL="342900" indent="-342900">
              <a:lnSpc>
                <a:spcPct val="130000"/>
              </a:lnSpc>
              <a:buFont typeface="+mj-lt"/>
              <a:buAutoNum type="arabicPeriod"/>
            </a:pPr>
            <a:r>
              <a:rPr lang="vi-VN" altLang="ja-JP" sz="1500" dirty="0">
                <a:latin typeface="Meiryo UI" panose="020B0604030504040204" pitchFamily="34" charset="-128"/>
                <a:ea typeface="Meiryo UI" panose="020B0604030504040204" pitchFamily="34" charset="-128"/>
              </a:rPr>
              <a:t>Nhu cầu chăm sóc điều dưỡng ngày càng tăng khi tỷ lệ sinh giảm và dân số gia đi nhanh ,Nhà dưỡng lão và dịch vu chăm sóc tại nhà ngày càng trở nên cần thiết .</a:t>
            </a:r>
            <a:endParaRPr lang="en-US" altLang="ja-JP" sz="1500" dirty="0">
              <a:latin typeface="Meiryo UI" panose="020B0604030504040204" pitchFamily="34" charset="-128"/>
              <a:ea typeface="Meiryo UI" panose="020B0604030504040204" pitchFamily="34" charset="-128"/>
            </a:endParaRPr>
          </a:p>
          <a:p>
            <a:pPr marL="342900" indent="-342900">
              <a:lnSpc>
                <a:spcPct val="130000"/>
              </a:lnSpc>
              <a:buFont typeface="+mj-lt"/>
              <a:buAutoNum type="arabicPeriod"/>
            </a:pPr>
            <a:r>
              <a:rPr lang="vi-VN" altLang="ja-JP" sz="1500" dirty="0">
                <a:latin typeface="Meiryo UI" panose="020B0604030504040204" pitchFamily="34" charset="-128"/>
                <a:ea typeface="Meiryo UI" panose="020B0604030504040204" pitchFamily="34" charset="-128"/>
              </a:rPr>
              <a:t>Trong tương lai,bằng cách tận dụng các công nghệ,như công nghệ robot và trí tuệ nhân tạo ,sẽ giảm bớt gánh nặng cho người chăm sóc.Hệ thống hỗ trợ có thể được phát triển ,để nâng cao hiệu quả cho người làm việc chăm sóc .</a:t>
            </a:r>
            <a:endParaRPr lang="ja-JP" altLang="en-US" sz="1500">
              <a:latin typeface="Meiryo UI" panose="020B0604030504040204" pitchFamily="34" charset="-128"/>
              <a:ea typeface="Meiryo UI" panose="020B0604030504040204" pitchFamily="34" charset="-128"/>
            </a:endParaRPr>
          </a:p>
          <a:p>
            <a:pPr marL="342900" indent="-342900">
              <a:lnSpc>
                <a:spcPct val="130000"/>
              </a:lnSpc>
              <a:buFont typeface="+mj-lt"/>
              <a:buAutoNum type="arabicPeriod"/>
            </a:pPr>
            <a:r>
              <a:rPr lang="vi-VN" altLang="ja-JP" sz="1500" dirty="0">
                <a:latin typeface="Meiryo UI" panose="020B0604030504040204" pitchFamily="34" charset="-128"/>
                <a:ea typeface="Meiryo UI" panose="020B0604030504040204" pitchFamily="34" charset="-128"/>
              </a:rPr>
              <a:t>Cơ hội chuyên môn hóa và năng cao kỹ năng đang gia tăng trong lĩnh vực nghề nghiệp chăm sóc điều dưỡng ,và có thể đạt được một vị trí cao và mức lương cao hơn, bằng cách trau dồi kỹ năng chăm sóc điều dưỡng .</a:t>
            </a:r>
          </a:p>
        </p:txBody>
      </p:sp>
      <p:sp>
        <p:nvSpPr>
          <p:cNvPr id="3" name="Footer Placeholder 2">
            <a:extLst>
              <a:ext uri="{FF2B5EF4-FFF2-40B4-BE49-F238E27FC236}">
                <a16:creationId xmlns:a16="http://schemas.microsoft.com/office/drawing/2014/main" id="{309DC26A-660C-8325-D6A1-8DA00CC9A9B0}"/>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2F1A2FFD-0863-9948-863C-BBD04F4BD1EA}"/>
              </a:ext>
            </a:extLst>
          </p:cNvPr>
          <p:cNvSpPr>
            <a:spLocks noGrp="1"/>
          </p:cNvSpPr>
          <p:nvPr>
            <p:ph type="sldNum" sz="quarter" idx="12"/>
          </p:nvPr>
        </p:nvSpPr>
        <p:spPr/>
        <p:txBody>
          <a:bodyPr/>
          <a:lstStyle/>
          <a:p>
            <a:fld id="{5E2883CD-35B5-2449-8471-2FC75F918209}" type="slidenum">
              <a:rPr lang="en-US" smtClean="0"/>
              <a:pPr/>
              <a:t>15</a:t>
            </a:fld>
            <a:endParaRPr lang="en-US"/>
          </a:p>
        </p:txBody>
      </p:sp>
      <p:sp>
        <p:nvSpPr>
          <p:cNvPr id="5" name="Title 4">
            <a:extLst>
              <a:ext uri="{FF2B5EF4-FFF2-40B4-BE49-F238E27FC236}">
                <a16:creationId xmlns:a16="http://schemas.microsoft.com/office/drawing/2014/main" id="{9B5CF381-0213-9342-03CF-841B0E9DF9DD}"/>
              </a:ext>
            </a:extLst>
          </p:cNvPr>
          <p:cNvSpPr>
            <a:spLocks noGrp="1"/>
          </p:cNvSpPr>
          <p:nvPr>
            <p:ph type="title"/>
          </p:nvPr>
        </p:nvSpPr>
        <p:spPr/>
        <p:txBody>
          <a:bodyPr/>
          <a:lstStyle/>
          <a:p>
            <a:r>
              <a:rPr lang="vi-VN" dirty="0">
                <a:latin typeface="Meiryo UI" panose="020B0604030504040204" pitchFamily="34" charset="-128"/>
                <a:ea typeface="Meiryo UI" panose="020B0604030504040204" pitchFamily="34" charset="-128"/>
              </a:rPr>
              <a:t>Về triển vọng nghề nghiệp chăm sóc điều dưỡng</a:t>
            </a:r>
            <a:endParaRPr lang="en-JP" dirty="0">
              <a:latin typeface="Meiryo UI" panose="020B0604030504040204" pitchFamily="34" charset="-128"/>
              <a:ea typeface="Meiryo UI" panose="020B0604030504040204" pitchFamily="34" charset="-128"/>
            </a:endParaRPr>
          </a:p>
        </p:txBody>
      </p:sp>
      <p:sp>
        <p:nvSpPr>
          <p:cNvPr id="6" name="Content Placeholder 13">
            <a:extLst>
              <a:ext uri="{FF2B5EF4-FFF2-40B4-BE49-F238E27FC236}">
                <a16:creationId xmlns:a16="http://schemas.microsoft.com/office/drawing/2014/main" id="{AFC08A26-A633-BBCB-AC51-E60021E93D57}"/>
              </a:ext>
            </a:extLst>
          </p:cNvPr>
          <p:cNvSpPr txBox="1">
            <a:spLocks/>
          </p:cNvSpPr>
          <p:nvPr/>
        </p:nvSpPr>
        <p:spPr>
          <a:xfrm>
            <a:off x="467544" y="3363838"/>
            <a:ext cx="8208000" cy="1224136"/>
          </a:xfrm>
          <a:prstGeom prst="rect">
            <a:avLst/>
          </a:prstGeom>
          <a:ln w="38100">
            <a:solidFill>
              <a:srgbClr val="00B050"/>
            </a:solidFill>
          </a:ln>
        </p:spPr>
        <p:txBody>
          <a:bodyPr vert="horz" lIns="91440" tIns="45720" rIns="91440" bIns="45720" rtlCol="0" anchor="ctr">
            <a:normAutofit/>
          </a:bodyPr>
          <a:lstStyle>
            <a:lvl1pPr marL="257175" indent="-257175" algn="l" defTabSz="342900" rtl="0" eaLnBrk="1" latinLnBrk="0" hangingPunct="1">
              <a:spcBef>
                <a:spcPct val="20000"/>
              </a:spcBef>
              <a:buFont typeface="Arial"/>
              <a:buChar char="•"/>
              <a:defRPr sz="165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165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65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65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65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lnSpc>
                <a:spcPct val="120000"/>
              </a:lnSpc>
              <a:buFont typeface="Arial"/>
              <a:buNone/>
            </a:pPr>
            <a:r>
              <a:rPr lang="vi-VN" altLang="ja-JP" sz="2000" b="1" dirty="0">
                <a:solidFill>
                  <a:srgbClr val="00B050"/>
                </a:solidFill>
                <a:latin typeface="Meiryo UI" panose="020B0604030504040204" pitchFamily="34" charset="-128"/>
                <a:ea typeface="Meiryo UI" panose="020B0604030504040204" pitchFamily="34" charset="-128"/>
              </a:rPr>
              <a:t>Nhu cầu chăm sóc điều dưỡng ngày càng tăng lên và sự tiến bộ của công nghệ, Nghề nghiệp chăm sóc điều dưỡng là nghề ổn định cho tương lai.</a:t>
            </a:r>
            <a:endParaRPr lang="ja-JP" altLang="en-US" sz="2000" b="1">
              <a:solidFill>
                <a:srgbClr val="00B050"/>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13117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51D1-884E-5CCD-7618-24550CDF0611}"/>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5. </a:t>
            </a:r>
            <a:r>
              <a:rPr lang="en-US" dirty="0">
                <a:latin typeface="Meiryo UI" panose="020B0604030504040204" pitchFamily="34" charset="-128"/>
                <a:ea typeface="Meiryo UI" panose="020B0604030504040204" pitchFamily="34" charset="-128"/>
              </a:rPr>
              <a:t>Tin </a:t>
            </a:r>
            <a:r>
              <a:rPr lang="en-US" dirty="0" err="1">
                <a:latin typeface="Meiryo UI" panose="020B0604030504040204" pitchFamily="34" charset="-128"/>
                <a:ea typeface="Meiryo UI" panose="020B0604030504040204" pitchFamily="34" charset="-128"/>
              </a:rPr>
              <a:t>nhắn</a:t>
            </a:r>
            <a:r>
              <a:rPr lang="en-US" dirty="0">
                <a:latin typeface="Meiryo UI" panose="020B0604030504040204" pitchFamily="34" charset="-128"/>
                <a:ea typeface="Meiryo UI" panose="020B0604030504040204" pitchFamily="34" charset="-128"/>
              </a:rPr>
              <a:t> </a:t>
            </a:r>
            <a:r>
              <a:rPr lang="en-US" dirty="0" err="1">
                <a:latin typeface="Meiryo UI" panose="020B0604030504040204" pitchFamily="34" charset="-128"/>
                <a:ea typeface="Meiryo UI" panose="020B0604030504040204" pitchFamily="34" charset="-128"/>
              </a:rPr>
              <a:t>từ</a:t>
            </a:r>
            <a:r>
              <a:rPr lang="en-US" dirty="0">
                <a:latin typeface="Meiryo UI" panose="020B0604030504040204" pitchFamily="34" charset="-128"/>
                <a:ea typeface="Meiryo UI" panose="020B0604030504040204" pitchFamily="34" charset="-128"/>
              </a:rPr>
              <a:t> </a:t>
            </a:r>
            <a:r>
              <a:rPr lang="en-US" dirty="0" err="1">
                <a:latin typeface="Meiryo UI" panose="020B0604030504040204" pitchFamily="34" charset="-128"/>
                <a:ea typeface="Meiryo UI" panose="020B0604030504040204" pitchFamily="34" charset="-128"/>
              </a:rPr>
              <a:t>tiền</a:t>
            </a:r>
            <a:r>
              <a:rPr lang="en-US" dirty="0">
                <a:latin typeface="Meiryo UI" panose="020B0604030504040204" pitchFamily="34" charset="-128"/>
                <a:ea typeface="Meiryo UI" panose="020B0604030504040204" pitchFamily="34" charset="-128"/>
              </a:rPr>
              <a:t> </a:t>
            </a:r>
            <a:r>
              <a:rPr lang="en-US" dirty="0" err="1">
                <a:latin typeface="Meiryo UI" panose="020B0604030504040204" pitchFamily="34" charset="-128"/>
                <a:ea typeface="Meiryo UI" panose="020B0604030504040204" pitchFamily="34" charset="-128"/>
              </a:rPr>
              <a:t>bối</a:t>
            </a:r>
            <a:endParaRPr lang="en-JP" dirty="0">
              <a:latin typeface="Meiryo UI" panose="020B0604030504040204" pitchFamily="34" charset="-128"/>
              <a:ea typeface="Meiryo UI" panose="020B0604030504040204" pitchFamily="34" charset="-128"/>
            </a:endParaRPr>
          </a:p>
        </p:txBody>
      </p:sp>
      <p:sp>
        <p:nvSpPr>
          <p:cNvPr id="3" name="Footer Placeholder 2">
            <a:extLst>
              <a:ext uri="{FF2B5EF4-FFF2-40B4-BE49-F238E27FC236}">
                <a16:creationId xmlns:a16="http://schemas.microsoft.com/office/drawing/2014/main" id="{B3EBF6F4-B49D-32BC-A81A-33714F0D6157}"/>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15F16DB0-F8C5-D836-CFE0-75161A8E0BE1}"/>
              </a:ext>
            </a:extLst>
          </p:cNvPr>
          <p:cNvSpPr>
            <a:spLocks noGrp="1"/>
          </p:cNvSpPr>
          <p:nvPr>
            <p:ph type="sldNum" sz="quarter" idx="12"/>
          </p:nvPr>
        </p:nvSpPr>
        <p:spPr/>
        <p:txBody>
          <a:bodyPr/>
          <a:lstStyle/>
          <a:p>
            <a:fld id="{5E2883CD-35B5-2449-8471-2FC75F918209}" type="slidenum">
              <a:rPr lang="en-US" smtClean="0"/>
              <a:pPr/>
              <a:t>16</a:t>
            </a:fld>
            <a:endParaRPr lang="en-US"/>
          </a:p>
        </p:txBody>
      </p:sp>
    </p:spTree>
    <p:extLst>
      <p:ext uri="{BB962C8B-B14F-4D97-AF65-F5344CB8AC3E}">
        <p14:creationId xmlns:p14="http://schemas.microsoft.com/office/powerpoint/2010/main" val="1518659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AED512-E1A3-F1D6-1691-7E13DDF54A95}"/>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9E8F76DA-7BB4-F039-B355-819ACFC81E6F}"/>
              </a:ext>
            </a:extLst>
          </p:cNvPr>
          <p:cNvSpPr>
            <a:spLocks noGrp="1"/>
          </p:cNvSpPr>
          <p:nvPr>
            <p:ph type="sldNum" sz="quarter" idx="12"/>
          </p:nvPr>
        </p:nvSpPr>
        <p:spPr/>
        <p:txBody>
          <a:bodyPr/>
          <a:lstStyle/>
          <a:p>
            <a:fld id="{5E2883CD-35B5-2449-8471-2FC75F918209}" type="slidenum">
              <a:rPr lang="en-US" smtClean="0"/>
              <a:pPr/>
              <a:t>17</a:t>
            </a:fld>
            <a:endParaRPr lang="en-US"/>
          </a:p>
        </p:txBody>
      </p:sp>
      <p:sp>
        <p:nvSpPr>
          <p:cNvPr id="5" name="Title 4">
            <a:extLst>
              <a:ext uri="{FF2B5EF4-FFF2-40B4-BE49-F238E27FC236}">
                <a16:creationId xmlns:a16="http://schemas.microsoft.com/office/drawing/2014/main" id="{994FE748-29E6-0FF1-A896-3B93922E9680}"/>
              </a:ext>
            </a:extLst>
          </p:cNvPr>
          <p:cNvSpPr>
            <a:spLocks noGrp="1"/>
          </p:cNvSpPr>
          <p:nvPr>
            <p:ph type="title"/>
          </p:nvPr>
        </p:nvSpPr>
        <p:spPr/>
        <p:txBody>
          <a:bodyPr/>
          <a:lstStyle/>
          <a:p>
            <a:endParaRPr lang="en-JP" dirty="0">
              <a:latin typeface="Meiryo UI" panose="020B0604030504040204" pitchFamily="34" charset="-128"/>
              <a:ea typeface="Meiryo UI" panose="020B0604030504040204" pitchFamily="34" charset="-128"/>
            </a:endParaRPr>
          </a:p>
        </p:txBody>
      </p:sp>
      <p:sp>
        <p:nvSpPr>
          <p:cNvPr id="2" name="Rounded Rectangle 1">
            <a:hlinkClick r:id="rId3"/>
            <a:extLst>
              <a:ext uri="{FF2B5EF4-FFF2-40B4-BE49-F238E27FC236}">
                <a16:creationId xmlns:a16="http://schemas.microsoft.com/office/drawing/2014/main" id="{08A11345-CAF9-4F02-7D16-69A75752C479}"/>
              </a:ext>
            </a:extLst>
          </p:cNvPr>
          <p:cNvSpPr/>
          <p:nvPr/>
        </p:nvSpPr>
        <p:spPr>
          <a:xfrm>
            <a:off x="2483768" y="2283718"/>
            <a:ext cx="4176000" cy="576064"/>
          </a:xfrm>
          <a:prstGeom prst="roundRect">
            <a:avLst>
              <a:gd name="adj" fmla="val 17933"/>
            </a:avLst>
          </a:prstGeom>
          <a:solidFill>
            <a:srgbClr val="00B050"/>
          </a:solidFill>
          <a:ln w="9525" cmpd="sng">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chemeClr val="bg1"/>
                </a:solidFill>
                <a:latin typeface="Meiryo UI" panose="020B0604030504040204" pitchFamily="34" charset="-128"/>
                <a:ea typeface="Meiryo UI" panose="020B0604030504040204" pitchFamily="34" charset="-128"/>
                <a:cs typeface="Arial"/>
              </a:rPr>
              <a:t>Phát</a:t>
            </a:r>
            <a:r>
              <a:rPr lang="en-US" sz="2400" b="1" dirty="0">
                <a:solidFill>
                  <a:schemeClr val="bg1"/>
                </a:solidFill>
                <a:latin typeface="Meiryo UI" panose="020B0604030504040204" pitchFamily="34" charset="-128"/>
                <a:ea typeface="Meiryo UI" panose="020B0604030504040204" pitchFamily="34" charset="-128"/>
                <a:cs typeface="Arial"/>
              </a:rPr>
              <a:t> video</a:t>
            </a:r>
            <a:endParaRPr lang="en-JP" sz="2400" b="1" dirty="0">
              <a:solidFill>
                <a:schemeClr val="bg1"/>
              </a:solidFill>
              <a:latin typeface="Meiryo UI" panose="020B0604030504040204" pitchFamily="34" charset="-128"/>
              <a:ea typeface="Meiryo UI" panose="020B0604030504040204" pitchFamily="34" charset="-128"/>
              <a:cs typeface="Arial"/>
            </a:endParaRPr>
          </a:p>
        </p:txBody>
      </p:sp>
    </p:spTree>
    <p:extLst>
      <p:ext uri="{BB962C8B-B14F-4D97-AF65-F5344CB8AC3E}">
        <p14:creationId xmlns:p14="http://schemas.microsoft.com/office/powerpoint/2010/main" val="3922187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051521-65F2-C0B5-A336-EB55F598E542}"/>
              </a:ext>
            </a:extLst>
          </p:cNvPr>
          <p:cNvSpPr>
            <a:spLocks noGrp="1"/>
          </p:cNvSpPr>
          <p:nvPr>
            <p:ph idx="1"/>
          </p:nvPr>
        </p:nvSpPr>
        <p:spPr/>
        <p:txBody>
          <a:bodyPr>
            <a:normAutofit/>
          </a:bodyPr>
          <a:lstStyle/>
          <a:p>
            <a:pPr marL="514350" indent="-514350">
              <a:lnSpc>
                <a:spcPct val="150000"/>
              </a:lnSpc>
              <a:buFont typeface="+mj-lt"/>
              <a:buAutoNum type="arabicPeriod"/>
            </a:pPr>
            <a:r>
              <a:rPr lang="en-US" sz="2400" b="1" dirty="0" err="1">
                <a:solidFill>
                  <a:srgbClr val="00B050"/>
                </a:solidFill>
                <a:latin typeface="Meiryo UI" panose="020B0604030504040204" pitchFamily="34" charset="-128"/>
                <a:ea typeface="Meiryo UI" panose="020B0604030504040204" pitchFamily="34" charset="-128"/>
              </a:rPr>
              <a:t>Tóm</a:t>
            </a:r>
            <a:r>
              <a:rPr lang="en-US" sz="2400" b="1" dirty="0">
                <a:solidFill>
                  <a:srgbClr val="00B050"/>
                </a:solidFill>
                <a:latin typeface="Meiryo UI" panose="020B0604030504040204" pitchFamily="34" charset="-128"/>
                <a:ea typeface="Meiryo UI" panose="020B0604030504040204" pitchFamily="34" charset="-128"/>
              </a:rPr>
              <a:t> </a:t>
            </a:r>
            <a:r>
              <a:rPr lang="en-US" sz="2400" b="1" dirty="0" err="1">
                <a:solidFill>
                  <a:srgbClr val="00B050"/>
                </a:solidFill>
                <a:latin typeface="Meiryo UI" panose="020B0604030504040204" pitchFamily="34" charset="-128"/>
                <a:ea typeface="Meiryo UI" panose="020B0604030504040204" pitchFamily="34" charset="-128"/>
              </a:rPr>
              <a:t>tắc</a:t>
            </a:r>
            <a:r>
              <a:rPr lang="en-US" sz="2400" b="1" dirty="0">
                <a:solidFill>
                  <a:srgbClr val="00B050"/>
                </a:solidFill>
                <a:latin typeface="Meiryo UI" panose="020B0604030504040204" pitchFamily="34" charset="-128"/>
                <a:ea typeface="Meiryo UI" panose="020B0604030504040204" pitchFamily="34" charset="-128"/>
              </a:rPr>
              <a:t> </a:t>
            </a:r>
            <a:r>
              <a:rPr lang="en-US" sz="2400" b="1" dirty="0" err="1">
                <a:solidFill>
                  <a:srgbClr val="00B050"/>
                </a:solidFill>
                <a:latin typeface="Meiryo UI" panose="020B0604030504040204" pitchFamily="34" charset="-128"/>
                <a:ea typeface="Meiryo UI" panose="020B0604030504040204" pitchFamily="34" charset="-128"/>
              </a:rPr>
              <a:t>về</a:t>
            </a:r>
            <a:r>
              <a:rPr lang="en-US" sz="2400" b="1" dirty="0">
                <a:solidFill>
                  <a:srgbClr val="00B050"/>
                </a:solidFill>
                <a:latin typeface="Meiryo UI" panose="020B0604030504040204" pitchFamily="34" charset="-128"/>
                <a:ea typeface="Meiryo UI" panose="020B0604030504040204" pitchFamily="34" charset="-128"/>
              </a:rPr>
              <a:t> </a:t>
            </a:r>
            <a:r>
              <a:rPr lang="en-US" sz="2400" b="1" dirty="0" err="1">
                <a:solidFill>
                  <a:srgbClr val="00B050"/>
                </a:solidFill>
                <a:latin typeface="Meiryo UI" panose="020B0604030504040204" pitchFamily="34" charset="-128"/>
                <a:ea typeface="Meiryo UI" panose="020B0604030504040204" pitchFamily="34" charset="-128"/>
              </a:rPr>
              <a:t>công</a:t>
            </a:r>
            <a:r>
              <a:rPr lang="en-US" sz="2400" b="1" dirty="0">
                <a:solidFill>
                  <a:srgbClr val="00B050"/>
                </a:solidFill>
                <a:latin typeface="Meiryo UI" panose="020B0604030504040204" pitchFamily="34" charset="-128"/>
                <a:ea typeface="Meiryo UI" panose="020B0604030504040204" pitchFamily="34" charset="-128"/>
              </a:rPr>
              <a:t> ty SOZOKAI</a:t>
            </a:r>
            <a:endParaRPr lang="en-JP" sz="2400" b="1" dirty="0">
              <a:solidFill>
                <a:srgbClr val="00B050"/>
              </a:solidFill>
              <a:latin typeface="Meiryo UI" panose="020B0604030504040204" pitchFamily="34" charset="-128"/>
              <a:ea typeface="Meiryo UI" panose="020B0604030504040204" pitchFamily="34" charset="-128"/>
            </a:endParaRPr>
          </a:p>
          <a:p>
            <a:pPr marL="514350" indent="-514350">
              <a:lnSpc>
                <a:spcPct val="150000"/>
              </a:lnSpc>
              <a:buFont typeface="+mj-lt"/>
              <a:buAutoNum type="arabicPeriod"/>
            </a:pPr>
            <a:r>
              <a:rPr lang="vi-VN" sz="2400" b="1" dirty="0">
                <a:solidFill>
                  <a:srgbClr val="00B050"/>
                </a:solidFill>
                <a:latin typeface="Meiryo UI" panose="020B0604030504040204" pitchFamily="34" charset="-128"/>
                <a:ea typeface="Meiryo UI" panose="020B0604030504040204" pitchFamily="34" charset="-128"/>
              </a:rPr>
              <a:t>Tóm tắc về ngành chăm sóc điều dưỡng</a:t>
            </a:r>
            <a:endParaRPr lang="en-JP" sz="2400" b="1" dirty="0">
              <a:solidFill>
                <a:srgbClr val="00B050"/>
              </a:solidFill>
              <a:latin typeface="Meiryo UI" panose="020B0604030504040204" pitchFamily="34" charset="-128"/>
              <a:ea typeface="Meiryo UI" panose="020B0604030504040204" pitchFamily="34" charset="-128"/>
            </a:endParaRPr>
          </a:p>
          <a:p>
            <a:pPr marL="514350" indent="-514350">
              <a:lnSpc>
                <a:spcPct val="150000"/>
              </a:lnSpc>
              <a:buFont typeface="+mj-lt"/>
              <a:buAutoNum type="arabicPeriod"/>
            </a:pPr>
            <a:r>
              <a:rPr lang="en-US" altLang="ja-JP" sz="2400" b="1" dirty="0" err="1">
                <a:solidFill>
                  <a:srgbClr val="00B050"/>
                </a:solidFill>
                <a:latin typeface="Meiryo UI" panose="020B0604030504040204" pitchFamily="34" charset="-128"/>
                <a:ea typeface="Meiryo UI" panose="020B0604030504040204" pitchFamily="34" charset="-128"/>
              </a:rPr>
              <a:t>Hỗ</a:t>
            </a:r>
            <a:r>
              <a:rPr lang="en-US" altLang="ja-JP" sz="2400" b="1" dirty="0">
                <a:solidFill>
                  <a:srgbClr val="00B050"/>
                </a:solidFill>
                <a:latin typeface="Meiryo UI" panose="020B0604030504040204" pitchFamily="34" charset="-128"/>
                <a:ea typeface="Meiryo UI" panose="020B0604030504040204" pitchFamily="34" charset="-128"/>
              </a:rPr>
              <a:t> </a:t>
            </a:r>
            <a:r>
              <a:rPr lang="en-US" altLang="ja-JP" sz="2400" b="1" dirty="0" err="1">
                <a:solidFill>
                  <a:srgbClr val="00B050"/>
                </a:solidFill>
                <a:latin typeface="Meiryo UI" panose="020B0604030504040204" pitchFamily="34" charset="-128"/>
                <a:ea typeface="Meiryo UI" panose="020B0604030504040204" pitchFamily="34" charset="-128"/>
              </a:rPr>
              <a:t>trợ</a:t>
            </a:r>
            <a:r>
              <a:rPr lang="en-US" altLang="ja-JP" sz="2400" b="1" dirty="0">
                <a:solidFill>
                  <a:srgbClr val="00B050"/>
                </a:solidFill>
                <a:latin typeface="Meiryo UI" panose="020B0604030504040204" pitchFamily="34" charset="-128"/>
                <a:ea typeface="Meiryo UI" panose="020B0604030504040204" pitchFamily="34" charset="-128"/>
              </a:rPr>
              <a:t> </a:t>
            </a:r>
            <a:r>
              <a:rPr lang="en-US" altLang="ja-JP" sz="2400" b="1" dirty="0" err="1">
                <a:solidFill>
                  <a:srgbClr val="00B050"/>
                </a:solidFill>
                <a:latin typeface="Meiryo UI" panose="020B0604030504040204" pitchFamily="34" charset="-128"/>
                <a:ea typeface="Meiryo UI" panose="020B0604030504040204" pitchFamily="34" charset="-128"/>
              </a:rPr>
              <a:t>đặt</a:t>
            </a:r>
            <a:r>
              <a:rPr lang="en-US" altLang="ja-JP" sz="2400" b="1" dirty="0">
                <a:solidFill>
                  <a:srgbClr val="00B050"/>
                </a:solidFill>
                <a:latin typeface="Meiryo UI" panose="020B0604030504040204" pitchFamily="34" charset="-128"/>
                <a:ea typeface="Meiryo UI" panose="020B0604030504040204" pitchFamily="34" charset="-128"/>
              </a:rPr>
              <a:t> </a:t>
            </a:r>
            <a:r>
              <a:rPr lang="en-US" altLang="ja-JP" sz="2400" b="1" dirty="0" err="1">
                <a:solidFill>
                  <a:srgbClr val="00B050"/>
                </a:solidFill>
                <a:latin typeface="Meiryo UI" panose="020B0604030504040204" pitchFamily="34" charset="-128"/>
                <a:ea typeface="Meiryo UI" panose="020B0604030504040204" pitchFamily="34" charset="-128"/>
              </a:rPr>
              <a:t>biệt</a:t>
            </a:r>
            <a:r>
              <a:rPr lang="en-US" altLang="ja-JP" sz="2400" b="1" dirty="0">
                <a:solidFill>
                  <a:srgbClr val="00B050"/>
                </a:solidFill>
                <a:latin typeface="Meiryo UI" panose="020B0604030504040204" pitchFamily="34" charset="-128"/>
                <a:ea typeface="Meiryo UI" panose="020B0604030504040204" pitchFamily="34" charset="-128"/>
              </a:rPr>
              <a:t> </a:t>
            </a:r>
            <a:r>
              <a:rPr lang="en-US" altLang="ja-JP" sz="2400" b="1" dirty="0" err="1">
                <a:solidFill>
                  <a:srgbClr val="00B050"/>
                </a:solidFill>
                <a:latin typeface="Meiryo UI" panose="020B0604030504040204" pitchFamily="34" charset="-128"/>
                <a:ea typeface="Meiryo UI" panose="020B0604030504040204" pitchFamily="34" charset="-128"/>
              </a:rPr>
              <a:t>của</a:t>
            </a:r>
            <a:r>
              <a:rPr lang="en-US" altLang="ja-JP" sz="2400" b="1" dirty="0">
                <a:solidFill>
                  <a:srgbClr val="00B050"/>
                </a:solidFill>
                <a:latin typeface="Meiryo UI" panose="020B0604030504040204" pitchFamily="34" charset="-128"/>
                <a:ea typeface="Meiryo UI" panose="020B0604030504040204" pitchFamily="34" charset="-128"/>
              </a:rPr>
              <a:t> du </a:t>
            </a:r>
            <a:r>
              <a:rPr lang="en-US" altLang="ja-JP" sz="2400" b="1" dirty="0" err="1">
                <a:solidFill>
                  <a:srgbClr val="00B050"/>
                </a:solidFill>
                <a:latin typeface="Meiryo UI" panose="020B0604030504040204" pitchFamily="34" charset="-128"/>
                <a:ea typeface="Meiryo UI" panose="020B0604030504040204" pitchFamily="34" charset="-128"/>
              </a:rPr>
              <a:t>học</a:t>
            </a:r>
            <a:r>
              <a:rPr lang="en-US" altLang="ja-JP" sz="2400" b="1" dirty="0">
                <a:solidFill>
                  <a:srgbClr val="00B050"/>
                </a:solidFill>
                <a:latin typeface="Meiryo UI" panose="020B0604030504040204" pitchFamily="34" charset="-128"/>
                <a:ea typeface="Meiryo UI" panose="020B0604030504040204" pitchFamily="34" charset="-128"/>
              </a:rPr>
              <a:t> </a:t>
            </a:r>
            <a:r>
              <a:rPr lang="en-US" altLang="ja-JP" sz="2400" b="1" dirty="0" err="1">
                <a:solidFill>
                  <a:srgbClr val="00B050"/>
                </a:solidFill>
                <a:latin typeface="Meiryo UI" panose="020B0604030504040204" pitchFamily="34" charset="-128"/>
                <a:ea typeface="Meiryo UI" panose="020B0604030504040204" pitchFamily="34" charset="-128"/>
              </a:rPr>
              <a:t>sinh</a:t>
            </a:r>
            <a:endParaRPr lang="en-JP" sz="2400" b="1" dirty="0">
              <a:solidFill>
                <a:srgbClr val="00B050"/>
              </a:solidFill>
              <a:latin typeface="Meiryo UI" panose="020B0604030504040204" pitchFamily="34" charset="-128"/>
              <a:ea typeface="Meiryo UI" panose="020B0604030504040204" pitchFamily="34" charset="-128"/>
            </a:endParaRPr>
          </a:p>
          <a:p>
            <a:pPr marL="514350" indent="-514350">
              <a:lnSpc>
                <a:spcPct val="150000"/>
              </a:lnSpc>
              <a:buFont typeface="+mj-lt"/>
              <a:buAutoNum type="arabicPeriod"/>
            </a:pPr>
            <a:r>
              <a:rPr lang="vi-VN" sz="2400" b="1" dirty="0">
                <a:solidFill>
                  <a:srgbClr val="00B050"/>
                </a:solidFill>
                <a:latin typeface="Meiryo UI" panose="020B0604030504040204" pitchFamily="34" charset="-128"/>
                <a:ea typeface="Meiryo UI" panose="020B0604030504040204" pitchFamily="34" charset="-128"/>
              </a:rPr>
              <a:t>Triển vọng tương lai của ngành chăm sóc điều dưỡng</a:t>
            </a:r>
            <a:endParaRPr lang="en-JP" sz="2400" b="1" dirty="0">
              <a:solidFill>
                <a:srgbClr val="00B050"/>
              </a:solidFill>
              <a:latin typeface="Meiryo UI" panose="020B0604030504040204" pitchFamily="34" charset="-128"/>
              <a:ea typeface="Meiryo UI" panose="020B0604030504040204" pitchFamily="34" charset="-128"/>
            </a:endParaRPr>
          </a:p>
          <a:p>
            <a:pPr marL="514350" indent="-514350">
              <a:lnSpc>
                <a:spcPct val="150000"/>
              </a:lnSpc>
              <a:buFont typeface="+mj-lt"/>
              <a:buAutoNum type="arabicPeriod"/>
            </a:pPr>
            <a:r>
              <a:rPr lang="en-US" sz="2400" b="1" dirty="0">
                <a:solidFill>
                  <a:srgbClr val="00B050"/>
                </a:solidFill>
                <a:latin typeface="Meiryo UI" panose="020B0604030504040204" pitchFamily="34" charset="-128"/>
                <a:ea typeface="Meiryo UI" panose="020B0604030504040204" pitchFamily="34" charset="-128"/>
              </a:rPr>
              <a:t>Tin </a:t>
            </a:r>
            <a:r>
              <a:rPr lang="en-US" sz="2400" b="1" dirty="0" err="1">
                <a:solidFill>
                  <a:srgbClr val="00B050"/>
                </a:solidFill>
                <a:latin typeface="Meiryo UI" panose="020B0604030504040204" pitchFamily="34" charset="-128"/>
                <a:ea typeface="Meiryo UI" panose="020B0604030504040204" pitchFamily="34" charset="-128"/>
              </a:rPr>
              <a:t>nhắn</a:t>
            </a:r>
            <a:r>
              <a:rPr lang="en-US" sz="2400" b="1" dirty="0">
                <a:solidFill>
                  <a:srgbClr val="00B050"/>
                </a:solidFill>
                <a:latin typeface="Meiryo UI" panose="020B0604030504040204" pitchFamily="34" charset="-128"/>
                <a:ea typeface="Meiryo UI" panose="020B0604030504040204" pitchFamily="34" charset="-128"/>
              </a:rPr>
              <a:t> </a:t>
            </a:r>
            <a:r>
              <a:rPr lang="en-US" sz="2400" b="1" dirty="0" err="1">
                <a:solidFill>
                  <a:srgbClr val="00B050"/>
                </a:solidFill>
                <a:latin typeface="Meiryo UI" panose="020B0604030504040204" pitchFamily="34" charset="-128"/>
                <a:ea typeface="Meiryo UI" panose="020B0604030504040204" pitchFamily="34" charset="-128"/>
              </a:rPr>
              <a:t>từ</a:t>
            </a:r>
            <a:r>
              <a:rPr lang="en-US" sz="2400" b="1" dirty="0">
                <a:solidFill>
                  <a:srgbClr val="00B050"/>
                </a:solidFill>
                <a:latin typeface="Meiryo UI" panose="020B0604030504040204" pitchFamily="34" charset="-128"/>
                <a:ea typeface="Meiryo UI" panose="020B0604030504040204" pitchFamily="34" charset="-128"/>
              </a:rPr>
              <a:t> </a:t>
            </a:r>
            <a:r>
              <a:rPr lang="en-US" sz="2400" b="1" dirty="0" err="1">
                <a:solidFill>
                  <a:srgbClr val="00B050"/>
                </a:solidFill>
                <a:latin typeface="Meiryo UI" panose="020B0604030504040204" pitchFamily="34" charset="-128"/>
                <a:ea typeface="Meiryo UI" panose="020B0604030504040204" pitchFamily="34" charset="-128"/>
              </a:rPr>
              <a:t>tiền</a:t>
            </a:r>
            <a:r>
              <a:rPr lang="en-US" sz="2400" b="1" dirty="0">
                <a:solidFill>
                  <a:srgbClr val="00B050"/>
                </a:solidFill>
                <a:latin typeface="Meiryo UI" panose="020B0604030504040204" pitchFamily="34" charset="-128"/>
                <a:ea typeface="Meiryo UI" panose="020B0604030504040204" pitchFamily="34" charset="-128"/>
              </a:rPr>
              <a:t> </a:t>
            </a:r>
            <a:r>
              <a:rPr lang="en-US" sz="2400" b="1" dirty="0" err="1">
                <a:solidFill>
                  <a:srgbClr val="00B050"/>
                </a:solidFill>
                <a:latin typeface="Meiryo UI" panose="020B0604030504040204" pitchFamily="34" charset="-128"/>
                <a:ea typeface="Meiryo UI" panose="020B0604030504040204" pitchFamily="34" charset="-128"/>
              </a:rPr>
              <a:t>bối</a:t>
            </a:r>
            <a:endParaRPr lang="en-JP" sz="2400" b="1" dirty="0">
              <a:solidFill>
                <a:srgbClr val="00B050"/>
              </a:solidFill>
              <a:latin typeface="Meiryo UI" panose="020B0604030504040204" pitchFamily="34" charset="-128"/>
              <a:ea typeface="Meiryo UI" panose="020B0604030504040204" pitchFamily="34" charset="-128"/>
            </a:endParaRPr>
          </a:p>
        </p:txBody>
      </p:sp>
      <p:sp>
        <p:nvSpPr>
          <p:cNvPr id="3" name="Footer Placeholder 2">
            <a:extLst>
              <a:ext uri="{FF2B5EF4-FFF2-40B4-BE49-F238E27FC236}">
                <a16:creationId xmlns:a16="http://schemas.microsoft.com/office/drawing/2014/main" id="{87324DC0-69E7-C0C0-41CE-BECF33F67DBD}"/>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08BCACAD-1A72-0FFB-853B-B12AE4E1ED1C}"/>
              </a:ext>
            </a:extLst>
          </p:cNvPr>
          <p:cNvSpPr>
            <a:spLocks noGrp="1"/>
          </p:cNvSpPr>
          <p:nvPr>
            <p:ph type="sldNum" sz="quarter" idx="12"/>
          </p:nvPr>
        </p:nvSpPr>
        <p:spPr/>
        <p:txBody>
          <a:bodyPr/>
          <a:lstStyle/>
          <a:p>
            <a:fld id="{5E2883CD-35B5-2449-8471-2FC75F918209}" type="slidenum">
              <a:rPr lang="en-US" smtClean="0"/>
              <a:pPr/>
              <a:t>2</a:t>
            </a:fld>
            <a:endParaRPr lang="en-US"/>
          </a:p>
        </p:txBody>
      </p:sp>
      <p:sp>
        <p:nvSpPr>
          <p:cNvPr id="5" name="Title 4">
            <a:extLst>
              <a:ext uri="{FF2B5EF4-FFF2-40B4-BE49-F238E27FC236}">
                <a16:creationId xmlns:a16="http://schemas.microsoft.com/office/drawing/2014/main" id="{60DDB2FF-96E0-23D5-3F1C-5DAEC514FBF4}"/>
              </a:ext>
            </a:extLst>
          </p:cNvPr>
          <p:cNvSpPr>
            <a:spLocks noGrp="1"/>
          </p:cNvSpPr>
          <p:nvPr>
            <p:ph type="title"/>
          </p:nvPr>
        </p:nvSpPr>
        <p:spPr/>
        <p:txBody>
          <a:bodyPr/>
          <a:lstStyle/>
          <a:p>
            <a:r>
              <a:rPr lang="en-US" dirty="0" err="1">
                <a:latin typeface="Meiryo UI" panose="020B0604030504040204" pitchFamily="34" charset="-128"/>
                <a:ea typeface="Meiryo UI" panose="020B0604030504040204" pitchFamily="34" charset="-128"/>
              </a:rPr>
              <a:t>Mục</a:t>
            </a:r>
            <a:r>
              <a:rPr lang="en-US" dirty="0">
                <a:latin typeface="Meiryo UI" panose="020B0604030504040204" pitchFamily="34" charset="-128"/>
                <a:ea typeface="Meiryo UI" panose="020B0604030504040204" pitchFamily="34" charset="-128"/>
              </a:rPr>
              <a:t> </a:t>
            </a:r>
            <a:r>
              <a:rPr lang="en-US" dirty="0" err="1">
                <a:latin typeface="Meiryo UI" panose="020B0604030504040204" pitchFamily="34" charset="-128"/>
                <a:ea typeface="Meiryo UI" panose="020B0604030504040204" pitchFamily="34" charset="-128"/>
              </a:rPr>
              <a:t>lục</a:t>
            </a:r>
            <a:endParaRPr lang="en-JP"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8497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51D1-884E-5CCD-7618-24550CDF0611}"/>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1. </a:t>
            </a:r>
            <a:r>
              <a:rPr lang="vi-VN" dirty="0">
                <a:latin typeface="Meiryo UI" panose="020B0604030504040204" pitchFamily="34" charset="-128"/>
                <a:ea typeface="Meiryo UI" panose="020B0604030504040204" pitchFamily="34" charset="-128"/>
              </a:rPr>
              <a:t>Tóm tắc về công ty SOZOKAI</a:t>
            </a:r>
            <a:endParaRPr lang="en-JP" dirty="0">
              <a:latin typeface="Meiryo UI" panose="020B0604030504040204" pitchFamily="34" charset="-128"/>
              <a:ea typeface="Meiryo UI" panose="020B0604030504040204" pitchFamily="34" charset="-128"/>
            </a:endParaRPr>
          </a:p>
        </p:txBody>
      </p:sp>
      <p:sp>
        <p:nvSpPr>
          <p:cNvPr id="3" name="Footer Placeholder 2">
            <a:extLst>
              <a:ext uri="{FF2B5EF4-FFF2-40B4-BE49-F238E27FC236}">
                <a16:creationId xmlns:a16="http://schemas.microsoft.com/office/drawing/2014/main" id="{B3EBF6F4-B49D-32BC-A81A-33714F0D6157}"/>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15F16DB0-F8C5-D836-CFE0-75161A8E0BE1}"/>
              </a:ext>
            </a:extLst>
          </p:cNvPr>
          <p:cNvSpPr>
            <a:spLocks noGrp="1"/>
          </p:cNvSpPr>
          <p:nvPr>
            <p:ph type="sldNum" sz="quarter" idx="12"/>
          </p:nvPr>
        </p:nvSpPr>
        <p:spPr/>
        <p:txBody>
          <a:bodyPr/>
          <a:lstStyle/>
          <a:p>
            <a:fld id="{5E2883CD-35B5-2449-8471-2FC75F918209}" type="slidenum">
              <a:rPr lang="en-US" smtClean="0"/>
              <a:pPr/>
              <a:t>3</a:t>
            </a:fld>
            <a:endParaRPr lang="en-US"/>
          </a:p>
        </p:txBody>
      </p:sp>
    </p:spTree>
    <p:extLst>
      <p:ext uri="{BB962C8B-B14F-4D97-AF65-F5344CB8AC3E}">
        <p14:creationId xmlns:p14="http://schemas.microsoft.com/office/powerpoint/2010/main" val="31947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平和台病院空撮.jpg">
            <a:extLst>
              <a:ext uri="{FF2B5EF4-FFF2-40B4-BE49-F238E27FC236}">
                <a16:creationId xmlns:a16="http://schemas.microsoft.com/office/drawing/2014/main" id="{5DB5B0A2-CA45-089C-1224-121BB456ACD3}"/>
              </a:ext>
            </a:extLst>
          </p:cNvPr>
          <p:cNvPicPr>
            <a:picLocks noChangeAspect="1"/>
          </p:cNvPicPr>
          <p:nvPr/>
        </p:nvPicPr>
        <p:blipFill rotWithShape="1">
          <a:blip r:embed="rId2">
            <a:extLst>
              <a:ext uri="{28A0092B-C50C-407E-A947-70E740481C1C}">
                <a14:useLocalDpi xmlns:a14="http://schemas.microsoft.com/office/drawing/2010/main" val="0"/>
              </a:ext>
            </a:extLst>
          </a:blip>
          <a:srcRect t="4671" b="20029"/>
          <a:stretch/>
        </p:blipFill>
        <p:spPr>
          <a:xfrm>
            <a:off x="0" y="0"/>
            <a:ext cx="9144000" cy="5143500"/>
          </a:xfrm>
          <a:prstGeom prst="rect">
            <a:avLst/>
          </a:prstGeom>
        </p:spPr>
      </p:pic>
    </p:spTree>
    <p:extLst>
      <p:ext uri="{BB962C8B-B14F-4D97-AF65-F5344CB8AC3E}">
        <p14:creationId xmlns:p14="http://schemas.microsoft.com/office/powerpoint/2010/main" val="205141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F9B750B-9BC1-0671-B43A-DDBE0C7EBF4E}"/>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BD022268-8ED5-6E91-2429-F94CFE5AE922}"/>
              </a:ext>
            </a:extLst>
          </p:cNvPr>
          <p:cNvSpPr>
            <a:spLocks noGrp="1"/>
          </p:cNvSpPr>
          <p:nvPr>
            <p:ph type="sldNum" sz="quarter" idx="12"/>
          </p:nvPr>
        </p:nvSpPr>
        <p:spPr/>
        <p:txBody>
          <a:bodyPr/>
          <a:lstStyle/>
          <a:p>
            <a:fld id="{5E2883CD-35B5-2449-8471-2FC75F918209}" type="slidenum">
              <a:rPr lang="en-US" smtClean="0"/>
              <a:pPr/>
              <a:t>5</a:t>
            </a:fld>
            <a:endParaRPr lang="en-US"/>
          </a:p>
        </p:txBody>
      </p:sp>
      <p:sp>
        <p:nvSpPr>
          <p:cNvPr id="5" name="Title 4">
            <a:extLst>
              <a:ext uri="{FF2B5EF4-FFF2-40B4-BE49-F238E27FC236}">
                <a16:creationId xmlns:a16="http://schemas.microsoft.com/office/drawing/2014/main" id="{4DD08FB3-E624-7490-B4BB-7AF1B71E593F}"/>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施設一覧</a:t>
            </a:r>
          </a:p>
        </p:txBody>
      </p:sp>
      <p:pic>
        <p:nvPicPr>
          <p:cNvPr id="31" name="Picture 30" descr="2.jpg">
            <a:extLst>
              <a:ext uri="{FF2B5EF4-FFF2-40B4-BE49-F238E27FC236}">
                <a16:creationId xmlns:a16="http://schemas.microsoft.com/office/drawing/2014/main" id="{EE3FCC56-7A55-64D3-6A64-ADA87D4E623E}"/>
              </a:ext>
            </a:extLst>
          </p:cNvPr>
          <p:cNvPicPr>
            <a:picLocks/>
          </p:cNvPicPr>
          <p:nvPr/>
        </p:nvPicPr>
        <p:blipFill rotWithShape="1">
          <a:blip r:embed="rId3">
            <a:extLst>
              <a:ext uri="{28A0092B-C50C-407E-A947-70E740481C1C}">
                <a14:useLocalDpi xmlns:a14="http://schemas.microsoft.com/office/drawing/2010/main" val="0"/>
              </a:ext>
            </a:extLst>
          </a:blip>
          <a:srcRect t="12317" b="17476"/>
          <a:stretch/>
        </p:blipFill>
        <p:spPr>
          <a:xfrm>
            <a:off x="467544" y="555526"/>
            <a:ext cx="1800000" cy="936000"/>
          </a:xfrm>
          <a:prstGeom prst="rect">
            <a:avLst/>
          </a:prstGeom>
        </p:spPr>
      </p:pic>
      <p:pic>
        <p:nvPicPr>
          <p:cNvPr id="32" name="Picture 31" descr="1.jpg">
            <a:extLst>
              <a:ext uri="{FF2B5EF4-FFF2-40B4-BE49-F238E27FC236}">
                <a16:creationId xmlns:a16="http://schemas.microsoft.com/office/drawing/2014/main" id="{5919F59D-3E76-0AA8-92E0-AB928210EE0B}"/>
              </a:ext>
            </a:extLst>
          </p:cNvPr>
          <p:cNvPicPr>
            <a:picLocks noChangeAspect="1"/>
          </p:cNvPicPr>
          <p:nvPr/>
        </p:nvPicPr>
        <p:blipFill rotWithShape="1">
          <a:blip r:embed="rId4">
            <a:extLst>
              <a:ext uri="{28A0092B-C50C-407E-A947-70E740481C1C}">
                <a14:useLocalDpi xmlns:a14="http://schemas.microsoft.com/office/drawing/2010/main" val="0"/>
              </a:ext>
            </a:extLst>
          </a:blip>
          <a:srcRect t="19034" r="7741" b="19113"/>
          <a:stretch/>
        </p:blipFill>
        <p:spPr>
          <a:xfrm>
            <a:off x="2411760" y="555527"/>
            <a:ext cx="1799431" cy="936000"/>
          </a:xfrm>
          <a:prstGeom prst="rect">
            <a:avLst/>
          </a:prstGeom>
        </p:spPr>
      </p:pic>
      <p:pic>
        <p:nvPicPr>
          <p:cNvPr id="33" name="Picture 32" descr="course2-1.jpg">
            <a:extLst>
              <a:ext uri="{FF2B5EF4-FFF2-40B4-BE49-F238E27FC236}">
                <a16:creationId xmlns:a16="http://schemas.microsoft.com/office/drawing/2014/main" id="{2A66DBBB-109C-7FC3-AD32-1C9E465C23D8}"/>
              </a:ext>
            </a:extLst>
          </p:cNvPr>
          <p:cNvPicPr>
            <a:picLocks/>
          </p:cNvPicPr>
          <p:nvPr/>
        </p:nvPicPr>
        <p:blipFill rotWithShape="1">
          <a:blip r:embed="rId5">
            <a:extLst>
              <a:ext uri="{28A0092B-C50C-407E-A947-70E740481C1C}">
                <a14:useLocalDpi xmlns:a14="http://schemas.microsoft.com/office/drawing/2010/main" val="0"/>
              </a:ext>
            </a:extLst>
          </a:blip>
          <a:srcRect t="14332" r="7453" b="23567"/>
          <a:stretch/>
        </p:blipFill>
        <p:spPr>
          <a:xfrm>
            <a:off x="4355976" y="555526"/>
            <a:ext cx="1800000" cy="936000"/>
          </a:xfrm>
          <a:prstGeom prst="rect">
            <a:avLst/>
          </a:prstGeom>
        </p:spPr>
      </p:pic>
      <p:pic>
        <p:nvPicPr>
          <p:cNvPr id="34" name="Picture 33" descr="zaitaku1_2.jpg">
            <a:extLst>
              <a:ext uri="{FF2B5EF4-FFF2-40B4-BE49-F238E27FC236}">
                <a16:creationId xmlns:a16="http://schemas.microsoft.com/office/drawing/2014/main" id="{866C7ABF-46B1-DDF0-65EC-1A5C56722AC3}"/>
              </a:ext>
            </a:extLst>
          </p:cNvPr>
          <p:cNvPicPr>
            <a:picLocks noChangeAspect="1"/>
          </p:cNvPicPr>
          <p:nvPr/>
        </p:nvPicPr>
        <p:blipFill rotWithShape="1">
          <a:blip r:embed="rId6">
            <a:extLst>
              <a:ext uri="{28A0092B-C50C-407E-A947-70E740481C1C}">
                <a14:useLocalDpi xmlns:a14="http://schemas.microsoft.com/office/drawing/2010/main" val="0"/>
              </a:ext>
            </a:extLst>
          </a:blip>
          <a:srcRect t="15481" b="17484"/>
          <a:stretch/>
        </p:blipFill>
        <p:spPr>
          <a:xfrm>
            <a:off x="6300192" y="555625"/>
            <a:ext cx="1799431" cy="935902"/>
          </a:xfrm>
          <a:prstGeom prst="rect">
            <a:avLst/>
          </a:prstGeom>
        </p:spPr>
      </p:pic>
      <p:pic>
        <p:nvPicPr>
          <p:cNvPr id="35" name="Picture 34" descr="3.png">
            <a:extLst>
              <a:ext uri="{FF2B5EF4-FFF2-40B4-BE49-F238E27FC236}">
                <a16:creationId xmlns:a16="http://schemas.microsoft.com/office/drawing/2014/main" id="{2454910C-A514-97BA-C73A-5D444B3B5A4C}"/>
              </a:ext>
            </a:extLst>
          </p:cNvPr>
          <p:cNvPicPr>
            <a:picLocks/>
          </p:cNvPicPr>
          <p:nvPr/>
        </p:nvPicPr>
        <p:blipFill rotWithShape="1">
          <a:blip r:embed="rId7">
            <a:extLst>
              <a:ext uri="{28A0092B-C50C-407E-A947-70E740481C1C}">
                <a14:useLocalDpi xmlns:a14="http://schemas.microsoft.com/office/drawing/2010/main" val="0"/>
              </a:ext>
            </a:extLst>
          </a:blip>
          <a:srcRect t="15390" b="17923"/>
          <a:stretch/>
        </p:blipFill>
        <p:spPr>
          <a:xfrm>
            <a:off x="467544" y="1923678"/>
            <a:ext cx="1799431" cy="936000"/>
          </a:xfrm>
          <a:prstGeom prst="rect">
            <a:avLst/>
          </a:prstGeom>
        </p:spPr>
      </p:pic>
      <p:pic>
        <p:nvPicPr>
          <p:cNvPr id="36" name="Picture 35" descr="6.jpg">
            <a:extLst>
              <a:ext uri="{FF2B5EF4-FFF2-40B4-BE49-F238E27FC236}">
                <a16:creationId xmlns:a16="http://schemas.microsoft.com/office/drawing/2014/main" id="{DA2C9E73-0F09-47DF-B262-8159B09D459B}"/>
              </a:ext>
            </a:extLst>
          </p:cNvPr>
          <p:cNvPicPr>
            <a:picLocks noChangeAspect="1"/>
          </p:cNvPicPr>
          <p:nvPr/>
        </p:nvPicPr>
        <p:blipFill rotWithShape="1">
          <a:blip r:embed="rId8">
            <a:extLst>
              <a:ext uri="{28A0092B-C50C-407E-A947-70E740481C1C}">
                <a14:useLocalDpi xmlns:a14="http://schemas.microsoft.com/office/drawing/2010/main" val="0"/>
              </a:ext>
            </a:extLst>
          </a:blip>
          <a:srcRect t="15473" b="17483"/>
          <a:stretch/>
        </p:blipFill>
        <p:spPr>
          <a:xfrm>
            <a:off x="2411760" y="1923678"/>
            <a:ext cx="1799431" cy="936000"/>
          </a:xfrm>
          <a:prstGeom prst="rect">
            <a:avLst/>
          </a:prstGeom>
        </p:spPr>
      </p:pic>
      <p:pic>
        <p:nvPicPr>
          <p:cNvPr id="37" name="Picture 36" descr="3.jpg">
            <a:extLst>
              <a:ext uri="{FF2B5EF4-FFF2-40B4-BE49-F238E27FC236}">
                <a16:creationId xmlns:a16="http://schemas.microsoft.com/office/drawing/2014/main" id="{352CFAD6-C8D2-43E4-D5EE-B14C6FDE97A1}"/>
              </a:ext>
            </a:extLst>
          </p:cNvPr>
          <p:cNvPicPr>
            <a:picLocks noChangeAspect="1"/>
          </p:cNvPicPr>
          <p:nvPr/>
        </p:nvPicPr>
        <p:blipFill rotWithShape="1">
          <a:blip r:embed="rId9">
            <a:extLst>
              <a:ext uri="{28A0092B-C50C-407E-A947-70E740481C1C}">
                <a14:useLocalDpi xmlns:a14="http://schemas.microsoft.com/office/drawing/2010/main" val="0"/>
              </a:ext>
            </a:extLst>
          </a:blip>
          <a:srcRect t="15473" b="17483"/>
          <a:stretch/>
        </p:blipFill>
        <p:spPr>
          <a:xfrm>
            <a:off x="4355976" y="1923678"/>
            <a:ext cx="1799431" cy="936000"/>
          </a:xfrm>
          <a:prstGeom prst="rect">
            <a:avLst/>
          </a:prstGeom>
        </p:spPr>
      </p:pic>
      <p:pic>
        <p:nvPicPr>
          <p:cNvPr id="38" name="Picture 37" descr="1-1.jpg">
            <a:extLst>
              <a:ext uri="{FF2B5EF4-FFF2-40B4-BE49-F238E27FC236}">
                <a16:creationId xmlns:a16="http://schemas.microsoft.com/office/drawing/2014/main" id="{446AECAE-8B6E-D325-A886-249833953D70}"/>
              </a:ext>
            </a:extLst>
          </p:cNvPr>
          <p:cNvPicPr>
            <a:picLocks noChangeAspect="1"/>
          </p:cNvPicPr>
          <p:nvPr/>
        </p:nvPicPr>
        <p:blipFill rotWithShape="1">
          <a:blip r:embed="rId10">
            <a:extLst>
              <a:ext uri="{28A0092B-C50C-407E-A947-70E740481C1C}">
                <a14:useLocalDpi xmlns:a14="http://schemas.microsoft.com/office/drawing/2010/main" val="0"/>
              </a:ext>
            </a:extLst>
          </a:blip>
          <a:srcRect t="15473" b="17483"/>
          <a:stretch/>
        </p:blipFill>
        <p:spPr>
          <a:xfrm>
            <a:off x="6300192" y="1923679"/>
            <a:ext cx="1799431" cy="936000"/>
          </a:xfrm>
          <a:prstGeom prst="rect">
            <a:avLst/>
          </a:prstGeom>
        </p:spPr>
      </p:pic>
      <p:pic>
        <p:nvPicPr>
          <p:cNvPr id="39" name="Picture 38" descr="4.jpg">
            <a:extLst>
              <a:ext uri="{FF2B5EF4-FFF2-40B4-BE49-F238E27FC236}">
                <a16:creationId xmlns:a16="http://schemas.microsoft.com/office/drawing/2014/main" id="{7374B0B4-6E1B-553E-85F6-EF417757882C}"/>
              </a:ext>
            </a:extLst>
          </p:cNvPr>
          <p:cNvPicPr>
            <a:picLocks noChangeAspect="1"/>
          </p:cNvPicPr>
          <p:nvPr/>
        </p:nvPicPr>
        <p:blipFill rotWithShape="1">
          <a:blip r:embed="rId11">
            <a:extLst>
              <a:ext uri="{28A0092B-C50C-407E-A947-70E740481C1C}">
                <a14:useLocalDpi xmlns:a14="http://schemas.microsoft.com/office/drawing/2010/main" val="0"/>
              </a:ext>
            </a:extLst>
          </a:blip>
          <a:srcRect t="20631" b="12318"/>
          <a:stretch/>
        </p:blipFill>
        <p:spPr>
          <a:xfrm>
            <a:off x="467544" y="3291830"/>
            <a:ext cx="1799431" cy="936104"/>
          </a:xfrm>
          <a:prstGeom prst="rect">
            <a:avLst/>
          </a:prstGeom>
        </p:spPr>
      </p:pic>
      <p:pic>
        <p:nvPicPr>
          <p:cNvPr id="40" name="Picture 39" descr="5.jpg">
            <a:extLst>
              <a:ext uri="{FF2B5EF4-FFF2-40B4-BE49-F238E27FC236}">
                <a16:creationId xmlns:a16="http://schemas.microsoft.com/office/drawing/2014/main" id="{306AC289-D2DC-6786-DC18-B7F6B92C0651}"/>
              </a:ext>
            </a:extLst>
          </p:cNvPr>
          <p:cNvPicPr>
            <a:picLocks noChangeAspect="1"/>
          </p:cNvPicPr>
          <p:nvPr/>
        </p:nvPicPr>
        <p:blipFill rotWithShape="1">
          <a:blip r:embed="rId12">
            <a:extLst>
              <a:ext uri="{28A0092B-C50C-407E-A947-70E740481C1C}">
                <a14:useLocalDpi xmlns:a14="http://schemas.microsoft.com/office/drawing/2010/main" val="0"/>
              </a:ext>
            </a:extLst>
          </a:blip>
          <a:srcRect t="20631" b="12318"/>
          <a:stretch/>
        </p:blipFill>
        <p:spPr>
          <a:xfrm>
            <a:off x="2411760" y="3291829"/>
            <a:ext cx="1799431" cy="936104"/>
          </a:xfrm>
          <a:prstGeom prst="rect">
            <a:avLst/>
          </a:prstGeom>
        </p:spPr>
      </p:pic>
      <p:sp>
        <p:nvSpPr>
          <p:cNvPr id="42" name="TextBox 41">
            <a:extLst>
              <a:ext uri="{FF2B5EF4-FFF2-40B4-BE49-F238E27FC236}">
                <a16:creationId xmlns:a16="http://schemas.microsoft.com/office/drawing/2014/main" id="{90396792-4549-1CA4-9D8C-D2FA1EB74330}"/>
              </a:ext>
            </a:extLst>
          </p:cNvPr>
          <p:cNvSpPr txBox="1"/>
          <p:nvPr/>
        </p:nvSpPr>
        <p:spPr>
          <a:xfrm>
            <a:off x="2411760" y="1498539"/>
            <a:ext cx="1799431" cy="288000"/>
          </a:xfrm>
          <a:prstGeom prst="rect">
            <a:avLst/>
          </a:prstGeom>
          <a:noFill/>
        </p:spPr>
        <p:txBody>
          <a:bodyPr wrap="square" rtlCol="0" anchor="ctr">
            <a:noAutofit/>
          </a:bodyPr>
          <a:lstStyle/>
          <a:p>
            <a:pPr algn="ctr"/>
            <a:r>
              <a:rPr lang="en-US" altLang="ja-JP" sz="900" b="1" dirty="0" err="1">
                <a:latin typeface="Meiryo UI" panose="020B0604030504040204" pitchFamily="34" charset="-128"/>
                <a:ea typeface="Meiryo UI" panose="020B0604030504040204" pitchFamily="34" charset="-128"/>
                <a:cs typeface="Arial"/>
              </a:rPr>
              <a:t>Trung</a:t>
            </a:r>
            <a:r>
              <a:rPr lang="en-US" altLang="ja-JP" sz="900" b="1" dirty="0">
                <a:latin typeface="Meiryo UI" panose="020B0604030504040204" pitchFamily="34" charset="-128"/>
                <a:ea typeface="Meiryo UI" panose="020B0604030504040204" pitchFamily="34" charset="-128"/>
                <a:cs typeface="Arial"/>
              </a:rPr>
              <a:t> </a:t>
            </a:r>
            <a:r>
              <a:rPr lang="en-US" altLang="ja-JP" sz="900" b="1" dirty="0" err="1">
                <a:latin typeface="Meiryo UI" panose="020B0604030504040204" pitchFamily="34" charset="-128"/>
                <a:ea typeface="Meiryo UI" panose="020B0604030504040204" pitchFamily="34" charset="-128"/>
                <a:cs typeface="Arial"/>
              </a:rPr>
              <a:t>tâm</a:t>
            </a:r>
            <a:r>
              <a:rPr lang="en-US" altLang="ja-JP" sz="900" b="1" dirty="0">
                <a:latin typeface="Meiryo UI" panose="020B0604030504040204" pitchFamily="34" charset="-128"/>
                <a:ea typeface="Meiryo UI" panose="020B0604030504040204" pitchFamily="34" charset="-128"/>
                <a:cs typeface="Arial"/>
              </a:rPr>
              <a:t> y </a:t>
            </a:r>
            <a:r>
              <a:rPr lang="en-US" altLang="ja-JP" sz="900" b="1" dirty="0" err="1">
                <a:latin typeface="Meiryo UI" panose="020B0604030504040204" pitchFamily="34" charset="-128"/>
                <a:ea typeface="Meiryo UI" panose="020B0604030504040204" pitchFamily="34" charset="-128"/>
                <a:cs typeface="Arial"/>
              </a:rPr>
              <a:t>tế</a:t>
            </a:r>
            <a:endParaRPr lang="en-US" altLang="ja-JP" sz="900" b="1" dirty="0">
              <a:latin typeface="Meiryo UI" panose="020B0604030504040204" pitchFamily="34" charset="-128"/>
              <a:ea typeface="Meiryo UI" panose="020B0604030504040204" pitchFamily="34" charset="-128"/>
              <a:cs typeface="Arial"/>
            </a:endParaRPr>
          </a:p>
          <a:p>
            <a:pPr algn="ctr"/>
            <a:r>
              <a:rPr lang="en-US" altLang="ja-JP" sz="900" b="1" dirty="0" err="1">
                <a:latin typeface="Meiryo UI" panose="020B0604030504040204" pitchFamily="34" charset="-128"/>
                <a:ea typeface="Meiryo UI" panose="020B0604030504040204" pitchFamily="34" charset="-128"/>
                <a:cs typeface="Arial"/>
              </a:rPr>
              <a:t>phòng</a:t>
            </a:r>
            <a:r>
              <a:rPr lang="en-US" altLang="ja-JP" sz="900" b="1" dirty="0">
                <a:latin typeface="Meiryo UI" panose="020B0604030504040204" pitchFamily="34" charset="-128"/>
                <a:ea typeface="Meiryo UI" panose="020B0604030504040204" pitchFamily="34" charset="-128"/>
                <a:cs typeface="Arial"/>
              </a:rPr>
              <a:t> </a:t>
            </a:r>
            <a:r>
              <a:rPr lang="en-US" altLang="ja-JP" sz="900" b="1" dirty="0" err="1">
                <a:latin typeface="Meiryo UI" panose="020B0604030504040204" pitchFamily="34" charset="-128"/>
                <a:ea typeface="Meiryo UI" panose="020B0604030504040204" pitchFamily="34" charset="-128"/>
                <a:cs typeface="Arial"/>
              </a:rPr>
              <a:t>ngừa</a:t>
            </a:r>
            <a:endParaRPr lang="en-US" sz="900" b="1" dirty="0">
              <a:latin typeface="Meiryo UI" panose="020B0604030504040204" pitchFamily="34" charset="-128"/>
              <a:ea typeface="Meiryo UI" panose="020B0604030504040204" pitchFamily="34" charset="-128"/>
              <a:cs typeface="Arial"/>
            </a:endParaRPr>
          </a:p>
        </p:txBody>
      </p:sp>
      <p:sp>
        <p:nvSpPr>
          <p:cNvPr id="43" name="TextBox 42">
            <a:extLst>
              <a:ext uri="{FF2B5EF4-FFF2-40B4-BE49-F238E27FC236}">
                <a16:creationId xmlns:a16="http://schemas.microsoft.com/office/drawing/2014/main" id="{ACF43397-6EE8-1474-5651-5678A4B80AF2}"/>
              </a:ext>
            </a:extLst>
          </p:cNvPr>
          <p:cNvSpPr txBox="1"/>
          <p:nvPr/>
        </p:nvSpPr>
        <p:spPr>
          <a:xfrm>
            <a:off x="467544" y="1491630"/>
            <a:ext cx="1798662" cy="288000"/>
          </a:xfrm>
          <a:prstGeom prst="rect">
            <a:avLst/>
          </a:prstGeom>
          <a:noFill/>
        </p:spPr>
        <p:txBody>
          <a:bodyPr wrap="square" rtlCol="0" anchor="ctr">
            <a:noAutofit/>
          </a:bodyPr>
          <a:lstStyle/>
          <a:p>
            <a:pPr algn="ctr"/>
            <a:r>
              <a:rPr lang="en-US" altLang="ja-JP" sz="1050" b="1" dirty="0" err="1">
                <a:latin typeface="Meiryo UI" panose="020B0604030504040204" pitchFamily="34" charset="-128"/>
                <a:ea typeface="Meiryo UI" panose="020B0604030504040204" pitchFamily="34" charset="-128"/>
                <a:cs typeface="Arial"/>
              </a:rPr>
              <a:t>Bệnh</a:t>
            </a:r>
            <a:r>
              <a:rPr lang="en-US" altLang="ja-JP" sz="1050" b="1" dirty="0">
                <a:latin typeface="Meiryo UI" panose="020B0604030504040204" pitchFamily="34" charset="-128"/>
                <a:ea typeface="Meiryo UI" panose="020B0604030504040204" pitchFamily="34" charset="-128"/>
                <a:cs typeface="Arial"/>
              </a:rPr>
              <a:t> </a:t>
            </a:r>
            <a:r>
              <a:rPr lang="en-US" altLang="ja-JP" sz="1050" b="1" dirty="0" err="1">
                <a:latin typeface="Meiryo UI" panose="020B0604030504040204" pitchFamily="34" charset="-128"/>
                <a:ea typeface="Meiryo UI" panose="020B0604030504040204" pitchFamily="34" charset="-128"/>
                <a:cs typeface="Arial"/>
              </a:rPr>
              <a:t>viện</a:t>
            </a:r>
            <a:r>
              <a:rPr lang="en-US" altLang="ja-JP" sz="1050" b="1" dirty="0">
                <a:latin typeface="Meiryo UI" panose="020B0604030504040204" pitchFamily="34" charset="-128"/>
                <a:ea typeface="Meiryo UI" panose="020B0604030504040204" pitchFamily="34" charset="-128"/>
                <a:cs typeface="Arial"/>
              </a:rPr>
              <a:t> </a:t>
            </a:r>
            <a:r>
              <a:rPr lang="en-US" altLang="ja-JP" sz="1050" b="1" dirty="0" err="1">
                <a:latin typeface="Meiryo UI" panose="020B0604030504040204" pitchFamily="34" charset="-128"/>
                <a:ea typeface="Meiryo UI" panose="020B0604030504040204" pitchFamily="34" charset="-128"/>
                <a:cs typeface="Arial"/>
              </a:rPr>
              <a:t>Heiwadai</a:t>
            </a:r>
            <a:endParaRPr lang="en-US" altLang="ja-JP" sz="1050" b="1" dirty="0">
              <a:latin typeface="Meiryo UI" panose="020B0604030504040204" pitchFamily="34" charset="-128"/>
              <a:ea typeface="Meiryo UI" panose="020B0604030504040204" pitchFamily="34" charset="-128"/>
              <a:cs typeface="Arial"/>
            </a:endParaRPr>
          </a:p>
        </p:txBody>
      </p:sp>
      <p:sp>
        <p:nvSpPr>
          <p:cNvPr id="44" name="TextBox 43">
            <a:extLst>
              <a:ext uri="{FF2B5EF4-FFF2-40B4-BE49-F238E27FC236}">
                <a16:creationId xmlns:a16="http://schemas.microsoft.com/office/drawing/2014/main" id="{F9721A88-B57D-30E6-1F47-A42945C9150D}"/>
              </a:ext>
            </a:extLst>
          </p:cNvPr>
          <p:cNvSpPr txBox="1"/>
          <p:nvPr/>
        </p:nvSpPr>
        <p:spPr>
          <a:xfrm>
            <a:off x="4355976" y="1491630"/>
            <a:ext cx="1800000" cy="288000"/>
          </a:xfrm>
          <a:prstGeom prst="rect">
            <a:avLst/>
          </a:prstGeom>
          <a:noFill/>
        </p:spPr>
        <p:txBody>
          <a:bodyPr wrap="square" rtlCol="0" anchor="ctr">
            <a:noAutofit/>
          </a:bodyPr>
          <a:lstStyle/>
          <a:p>
            <a:pPr algn="ctr"/>
            <a:r>
              <a:rPr lang="en-US" altLang="ja-JP" sz="1050" b="1" dirty="0" err="1">
                <a:latin typeface="Meiryo UI" panose="020B0604030504040204" pitchFamily="34" charset="-128"/>
                <a:ea typeface="Meiryo UI" panose="020B0604030504040204" pitchFamily="34" charset="-128"/>
                <a:cs typeface="Arial"/>
              </a:rPr>
              <a:t>Trung</a:t>
            </a:r>
            <a:r>
              <a:rPr lang="en-US" altLang="ja-JP" sz="1050" b="1" dirty="0">
                <a:latin typeface="Meiryo UI" panose="020B0604030504040204" pitchFamily="34" charset="-128"/>
                <a:ea typeface="Meiryo UI" panose="020B0604030504040204" pitchFamily="34" charset="-128"/>
                <a:cs typeface="Arial"/>
              </a:rPr>
              <a:t> </a:t>
            </a:r>
            <a:r>
              <a:rPr lang="en-US" altLang="ja-JP" sz="1050" b="1" dirty="0" err="1">
                <a:latin typeface="Meiryo UI" panose="020B0604030504040204" pitchFamily="34" charset="-128"/>
                <a:ea typeface="Meiryo UI" panose="020B0604030504040204" pitchFamily="34" charset="-128"/>
                <a:cs typeface="Arial"/>
              </a:rPr>
              <a:t>tâm</a:t>
            </a:r>
            <a:r>
              <a:rPr lang="en-US" altLang="ja-JP" sz="1050" b="1" dirty="0">
                <a:latin typeface="Meiryo UI" panose="020B0604030504040204" pitchFamily="34" charset="-128"/>
                <a:ea typeface="Meiryo UI" panose="020B0604030504040204" pitchFamily="34" charset="-128"/>
                <a:cs typeface="Arial"/>
              </a:rPr>
              <a:t> </a:t>
            </a:r>
            <a:r>
              <a:rPr lang="en-US" altLang="ja-JP" sz="1050" b="1" dirty="0" err="1">
                <a:latin typeface="Meiryo UI" panose="020B0604030504040204" pitchFamily="34" charset="-128"/>
                <a:ea typeface="Meiryo UI" panose="020B0604030504040204" pitchFamily="34" charset="-128"/>
                <a:cs typeface="Arial"/>
              </a:rPr>
              <a:t>lọc</a:t>
            </a:r>
            <a:r>
              <a:rPr lang="en-US" altLang="ja-JP" sz="1050" b="1" dirty="0">
                <a:latin typeface="Meiryo UI" panose="020B0604030504040204" pitchFamily="34" charset="-128"/>
                <a:ea typeface="Meiryo UI" panose="020B0604030504040204" pitchFamily="34" charset="-128"/>
                <a:cs typeface="Arial"/>
              </a:rPr>
              <a:t> </a:t>
            </a:r>
            <a:r>
              <a:rPr lang="en-US" altLang="ja-JP" sz="1050" b="1" dirty="0" err="1">
                <a:latin typeface="Meiryo UI" panose="020B0604030504040204" pitchFamily="34" charset="-128"/>
                <a:ea typeface="Meiryo UI" panose="020B0604030504040204" pitchFamily="34" charset="-128"/>
                <a:cs typeface="Arial"/>
              </a:rPr>
              <a:t>máu</a:t>
            </a:r>
            <a:r>
              <a:rPr lang="en-US" altLang="ja-JP" sz="1050" b="1" dirty="0">
                <a:latin typeface="Meiryo UI" panose="020B0604030504040204" pitchFamily="34" charset="-128"/>
                <a:ea typeface="Meiryo UI" panose="020B0604030504040204" pitchFamily="34" charset="-128"/>
                <a:cs typeface="Arial"/>
              </a:rPr>
              <a:t> </a:t>
            </a:r>
          </a:p>
        </p:txBody>
      </p:sp>
      <p:sp>
        <p:nvSpPr>
          <p:cNvPr id="45" name="TextBox 44">
            <a:extLst>
              <a:ext uri="{FF2B5EF4-FFF2-40B4-BE49-F238E27FC236}">
                <a16:creationId xmlns:a16="http://schemas.microsoft.com/office/drawing/2014/main" id="{51B0387D-8F77-D00C-0185-10CB8A1A4FEF}"/>
              </a:ext>
            </a:extLst>
          </p:cNvPr>
          <p:cNvSpPr txBox="1">
            <a:spLocks/>
          </p:cNvSpPr>
          <p:nvPr/>
        </p:nvSpPr>
        <p:spPr>
          <a:xfrm>
            <a:off x="6300392" y="1491630"/>
            <a:ext cx="1800000" cy="288000"/>
          </a:xfrm>
          <a:prstGeom prst="rect">
            <a:avLst/>
          </a:prstGeom>
          <a:noFill/>
        </p:spPr>
        <p:txBody>
          <a:bodyPr wrap="square" rtlCol="0" anchor="ctr">
            <a:noAutofit/>
          </a:bodyPr>
          <a:lstStyle/>
          <a:p>
            <a:pPr algn="ctr"/>
            <a:r>
              <a:rPr lang="en-US" altLang="ja-JP" sz="1050" b="1" dirty="0" err="1">
                <a:latin typeface="Meiryo UI" panose="020B0604030504040204" pitchFamily="34" charset="-128"/>
                <a:ea typeface="Meiryo UI" panose="020B0604030504040204" pitchFamily="34" charset="-128"/>
                <a:cs typeface="Arial"/>
              </a:rPr>
              <a:t>Trung</a:t>
            </a:r>
            <a:r>
              <a:rPr lang="en-US" altLang="ja-JP" sz="1050" b="1" dirty="0">
                <a:latin typeface="Meiryo UI" panose="020B0604030504040204" pitchFamily="34" charset="-128"/>
                <a:ea typeface="Meiryo UI" panose="020B0604030504040204" pitchFamily="34" charset="-128"/>
                <a:cs typeface="Arial"/>
              </a:rPr>
              <a:t> </a:t>
            </a:r>
            <a:r>
              <a:rPr lang="en-US" altLang="ja-JP" sz="1050" b="1" dirty="0" err="1">
                <a:latin typeface="Meiryo UI" panose="020B0604030504040204" pitchFamily="34" charset="-128"/>
                <a:ea typeface="Meiryo UI" panose="020B0604030504040204" pitchFamily="34" charset="-128"/>
                <a:cs typeface="Arial"/>
              </a:rPr>
              <a:t>tâm</a:t>
            </a:r>
            <a:r>
              <a:rPr lang="en-US" altLang="ja-JP" sz="1050" b="1" dirty="0">
                <a:latin typeface="Meiryo UI" panose="020B0604030504040204" pitchFamily="34" charset="-128"/>
                <a:ea typeface="Meiryo UI" panose="020B0604030504040204" pitchFamily="34" charset="-128"/>
                <a:cs typeface="Arial"/>
              </a:rPr>
              <a:t> </a:t>
            </a:r>
            <a:r>
              <a:rPr lang="en-US" altLang="ja-JP" sz="1050" b="1" dirty="0" err="1">
                <a:latin typeface="Meiryo UI" panose="020B0604030504040204" pitchFamily="34" charset="-128"/>
                <a:ea typeface="Meiryo UI" panose="020B0604030504040204" pitchFamily="34" charset="-128"/>
                <a:cs typeface="Arial"/>
              </a:rPr>
              <a:t>nhà</a:t>
            </a:r>
            <a:r>
              <a:rPr lang="en-US" altLang="ja-JP" sz="1050" b="1" dirty="0">
                <a:latin typeface="Meiryo UI" panose="020B0604030504040204" pitchFamily="34" charset="-128"/>
                <a:ea typeface="Meiryo UI" panose="020B0604030504040204" pitchFamily="34" charset="-128"/>
                <a:cs typeface="Arial"/>
              </a:rPr>
              <a:t> </a:t>
            </a:r>
            <a:r>
              <a:rPr lang="en-US" altLang="ja-JP" sz="1050" b="1" dirty="0" err="1">
                <a:latin typeface="Meiryo UI" panose="020B0604030504040204" pitchFamily="34" charset="-128"/>
                <a:ea typeface="Meiryo UI" panose="020B0604030504040204" pitchFamily="34" charset="-128"/>
                <a:cs typeface="Arial"/>
              </a:rPr>
              <a:t>ở</a:t>
            </a:r>
            <a:endParaRPr lang="en-US" altLang="ja-JP" sz="1050" b="1" dirty="0">
              <a:latin typeface="Meiryo UI" panose="020B0604030504040204" pitchFamily="34" charset="-128"/>
              <a:ea typeface="Meiryo UI" panose="020B0604030504040204" pitchFamily="34" charset="-128"/>
              <a:cs typeface="Arial"/>
            </a:endParaRPr>
          </a:p>
        </p:txBody>
      </p:sp>
      <p:sp>
        <p:nvSpPr>
          <p:cNvPr id="46" name="TextBox 45">
            <a:extLst>
              <a:ext uri="{FF2B5EF4-FFF2-40B4-BE49-F238E27FC236}">
                <a16:creationId xmlns:a16="http://schemas.microsoft.com/office/drawing/2014/main" id="{886B14CB-09EC-33D6-B211-DABB7DCF636E}"/>
              </a:ext>
            </a:extLst>
          </p:cNvPr>
          <p:cNvSpPr txBox="1"/>
          <p:nvPr/>
        </p:nvSpPr>
        <p:spPr>
          <a:xfrm>
            <a:off x="467544" y="2859782"/>
            <a:ext cx="1800000" cy="288000"/>
          </a:xfrm>
          <a:prstGeom prst="rect">
            <a:avLst/>
          </a:prstGeom>
          <a:noFill/>
        </p:spPr>
        <p:txBody>
          <a:bodyPr wrap="square" rtlCol="0" anchor="ctr">
            <a:noAutofit/>
          </a:bodyPr>
          <a:lstStyle/>
          <a:p>
            <a:pPr algn="ctr"/>
            <a:r>
              <a:rPr lang="en-US" altLang="ja-JP" sz="900" b="1" dirty="0" err="1">
                <a:latin typeface="Meiryo UI" panose="020B0604030504040204" pitchFamily="34" charset="-128"/>
                <a:ea typeface="Meiryo UI" panose="020B0604030504040204" pitchFamily="34" charset="-128"/>
                <a:cs typeface="Arial"/>
              </a:rPr>
              <a:t>Trung</a:t>
            </a:r>
            <a:r>
              <a:rPr lang="en-US" altLang="ja-JP" sz="900" b="1" dirty="0">
                <a:latin typeface="Meiryo UI" panose="020B0604030504040204" pitchFamily="34" charset="-128"/>
                <a:ea typeface="Meiryo UI" panose="020B0604030504040204" pitchFamily="34" charset="-128"/>
                <a:cs typeface="Arial"/>
              </a:rPr>
              <a:t> </a:t>
            </a:r>
            <a:r>
              <a:rPr lang="en-US" altLang="ja-JP" sz="900" b="1" dirty="0" err="1">
                <a:latin typeface="Meiryo UI" panose="020B0604030504040204" pitchFamily="34" charset="-128"/>
                <a:ea typeface="Meiryo UI" panose="020B0604030504040204" pitchFamily="34" charset="-128"/>
                <a:cs typeface="Arial"/>
              </a:rPr>
              <a:t>tâm</a:t>
            </a:r>
            <a:r>
              <a:rPr lang="en-US" altLang="ja-JP" sz="900" b="1" dirty="0">
                <a:latin typeface="Meiryo UI" panose="020B0604030504040204" pitchFamily="34" charset="-128"/>
                <a:ea typeface="Meiryo UI" panose="020B0604030504040204" pitchFamily="34" charset="-128"/>
                <a:cs typeface="Arial"/>
              </a:rPr>
              <a:t> </a:t>
            </a:r>
            <a:r>
              <a:rPr lang="en-US" altLang="ja-JP" sz="900" b="1" dirty="0" err="1">
                <a:latin typeface="Meiryo UI" panose="020B0604030504040204" pitchFamily="34" charset="-128"/>
                <a:ea typeface="Meiryo UI" panose="020B0604030504040204" pitchFamily="34" charset="-128"/>
                <a:cs typeface="Arial"/>
              </a:rPr>
              <a:t>phục</a:t>
            </a:r>
            <a:r>
              <a:rPr lang="en-US" altLang="ja-JP" sz="900" b="1" dirty="0">
                <a:latin typeface="Meiryo UI" panose="020B0604030504040204" pitchFamily="34" charset="-128"/>
                <a:ea typeface="Meiryo UI" panose="020B0604030504040204" pitchFamily="34" charset="-128"/>
                <a:cs typeface="Arial"/>
              </a:rPr>
              <a:t> </a:t>
            </a:r>
            <a:r>
              <a:rPr lang="en-US" altLang="ja-JP" sz="900" b="1" dirty="0" err="1">
                <a:latin typeface="Meiryo UI" panose="020B0604030504040204" pitchFamily="34" charset="-128"/>
                <a:ea typeface="Meiryo UI" panose="020B0604030504040204" pitchFamily="34" charset="-128"/>
                <a:cs typeface="Arial"/>
              </a:rPr>
              <a:t>hồi</a:t>
            </a:r>
            <a:endParaRPr lang="en-US" altLang="ja-JP" sz="900" b="1" dirty="0">
              <a:latin typeface="Meiryo UI" panose="020B0604030504040204" pitchFamily="34" charset="-128"/>
              <a:ea typeface="Meiryo UI" panose="020B0604030504040204" pitchFamily="34" charset="-128"/>
              <a:cs typeface="Arial"/>
            </a:endParaRPr>
          </a:p>
          <a:p>
            <a:pPr algn="ctr"/>
            <a:r>
              <a:rPr lang="en-US" altLang="ja-JP" sz="900" b="1" dirty="0" err="1">
                <a:latin typeface="Meiryo UI" panose="020B0604030504040204" pitchFamily="34" charset="-128"/>
                <a:ea typeface="Meiryo UI" panose="020B0604030504040204" pitchFamily="34" charset="-128"/>
                <a:cs typeface="Arial"/>
              </a:rPr>
              <a:t>chức</a:t>
            </a:r>
            <a:r>
              <a:rPr lang="en-US" altLang="ja-JP" sz="900" b="1" dirty="0">
                <a:latin typeface="Meiryo UI" panose="020B0604030504040204" pitchFamily="34" charset="-128"/>
                <a:ea typeface="Meiryo UI" panose="020B0604030504040204" pitchFamily="34" charset="-128"/>
                <a:cs typeface="Arial"/>
              </a:rPr>
              <a:t> </a:t>
            </a:r>
            <a:r>
              <a:rPr lang="en-US" altLang="ja-JP" sz="900" b="1" dirty="0" err="1">
                <a:latin typeface="Meiryo UI" panose="020B0604030504040204" pitchFamily="34" charset="-128"/>
                <a:ea typeface="Meiryo UI" panose="020B0604030504040204" pitchFamily="34" charset="-128"/>
                <a:cs typeface="Arial"/>
              </a:rPr>
              <a:t>năng</a:t>
            </a:r>
            <a:endParaRPr lang="en-US" altLang="ja-JP" sz="900" b="1" dirty="0">
              <a:latin typeface="Meiryo UI" panose="020B0604030504040204" pitchFamily="34" charset="-128"/>
              <a:ea typeface="Meiryo UI" panose="020B0604030504040204" pitchFamily="34" charset="-128"/>
              <a:cs typeface="Arial"/>
            </a:endParaRPr>
          </a:p>
        </p:txBody>
      </p:sp>
      <p:sp>
        <p:nvSpPr>
          <p:cNvPr id="47" name="TextBox 46">
            <a:extLst>
              <a:ext uri="{FF2B5EF4-FFF2-40B4-BE49-F238E27FC236}">
                <a16:creationId xmlns:a16="http://schemas.microsoft.com/office/drawing/2014/main" id="{33870486-4F0A-20CD-57EA-026E84E72FF2}"/>
              </a:ext>
            </a:extLst>
          </p:cNvPr>
          <p:cNvSpPr txBox="1"/>
          <p:nvPr/>
        </p:nvSpPr>
        <p:spPr>
          <a:xfrm>
            <a:off x="2411760" y="2859782"/>
            <a:ext cx="1800000" cy="288000"/>
          </a:xfrm>
          <a:prstGeom prst="rect">
            <a:avLst/>
          </a:prstGeom>
          <a:noFill/>
        </p:spPr>
        <p:txBody>
          <a:bodyPr wrap="square" lIns="0" rIns="0" rtlCol="0" anchor="ctr">
            <a:noAutofit/>
          </a:bodyPr>
          <a:lstStyle/>
          <a:p>
            <a:pPr algn="ctr"/>
            <a:r>
              <a:rPr lang="vi-VN" altLang="ja-JP" sz="1050" b="1" dirty="0">
                <a:latin typeface="Meiryo UI" panose="020B0604030504040204" pitchFamily="34" charset="-128"/>
                <a:ea typeface="Meiryo UI" panose="020B0604030504040204" pitchFamily="34" charset="-128"/>
                <a:cs typeface="Arial"/>
              </a:rPr>
              <a:t>viện dưỡng lão Espero</a:t>
            </a:r>
          </a:p>
        </p:txBody>
      </p:sp>
      <p:sp>
        <p:nvSpPr>
          <p:cNvPr id="48" name="TextBox 47">
            <a:extLst>
              <a:ext uri="{FF2B5EF4-FFF2-40B4-BE49-F238E27FC236}">
                <a16:creationId xmlns:a16="http://schemas.microsoft.com/office/drawing/2014/main" id="{1A54DA02-4AA6-CFC6-4FE5-5B746DC6080A}"/>
              </a:ext>
            </a:extLst>
          </p:cNvPr>
          <p:cNvSpPr txBox="1"/>
          <p:nvPr/>
        </p:nvSpPr>
        <p:spPr>
          <a:xfrm>
            <a:off x="4355976" y="2859782"/>
            <a:ext cx="1800000" cy="288000"/>
          </a:xfrm>
          <a:prstGeom prst="rect">
            <a:avLst/>
          </a:prstGeom>
          <a:noFill/>
        </p:spPr>
        <p:txBody>
          <a:bodyPr wrap="square" rtlCol="0" anchor="ctr">
            <a:noAutofit/>
          </a:bodyPr>
          <a:lstStyle/>
          <a:p>
            <a:pPr algn="ctr"/>
            <a:r>
              <a:rPr lang="vi-VN" altLang="ja-JP" sz="1050" b="1" dirty="0">
                <a:latin typeface="Meiryo UI" panose="020B0604030504040204" pitchFamily="34" charset="-128"/>
                <a:ea typeface="Meiryo UI" panose="020B0604030504040204" pitchFamily="34" charset="-128"/>
                <a:cs typeface="Arial"/>
              </a:rPr>
              <a:t>Viện dưỡng lão Kureo</a:t>
            </a:r>
          </a:p>
        </p:txBody>
      </p:sp>
      <p:sp>
        <p:nvSpPr>
          <p:cNvPr id="49" name="TextBox 48">
            <a:extLst>
              <a:ext uri="{FF2B5EF4-FFF2-40B4-BE49-F238E27FC236}">
                <a16:creationId xmlns:a16="http://schemas.microsoft.com/office/drawing/2014/main" id="{BB7E1F0B-AB97-B574-A606-20B03DA1153A}"/>
              </a:ext>
            </a:extLst>
          </p:cNvPr>
          <p:cNvSpPr txBox="1"/>
          <p:nvPr/>
        </p:nvSpPr>
        <p:spPr>
          <a:xfrm>
            <a:off x="6300192" y="2859782"/>
            <a:ext cx="1800000" cy="288000"/>
          </a:xfrm>
          <a:prstGeom prst="rect">
            <a:avLst/>
          </a:prstGeom>
          <a:noFill/>
        </p:spPr>
        <p:txBody>
          <a:bodyPr wrap="square" rtlCol="0" anchor="ctr">
            <a:noAutofit/>
          </a:bodyPr>
          <a:lstStyle/>
          <a:p>
            <a:pPr algn="ctr"/>
            <a:r>
              <a:rPr lang="vi-VN" altLang="ja-JP" sz="1050" b="1" dirty="0">
                <a:latin typeface="Meiryo UI" panose="020B0604030504040204" pitchFamily="34" charset="-128"/>
                <a:ea typeface="Meiryo UI" panose="020B0604030504040204" pitchFamily="34" charset="-128"/>
                <a:cs typeface="Arial"/>
              </a:rPr>
              <a:t>Cơ sở Abiisa</a:t>
            </a:r>
            <a:endParaRPr lang="en-US" sz="1050" b="1" dirty="0">
              <a:latin typeface="Meiryo UI" panose="020B0604030504040204" pitchFamily="34" charset="-128"/>
              <a:ea typeface="Meiryo UI" panose="020B0604030504040204" pitchFamily="34" charset="-128"/>
              <a:cs typeface="Arial"/>
            </a:endParaRPr>
          </a:p>
        </p:txBody>
      </p:sp>
      <p:sp>
        <p:nvSpPr>
          <p:cNvPr id="53" name="TextBox 52">
            <a:extLst>
              <a:ext uri="{FF2B5EF4-FFF2-40B4-BE49-F238E27FC236}">
                <a16:creationId xmlns:a16="http://schemas.microsoft.com/office/drawing/2014/main" id="{450B64F2-4118-D2B9-BAB5-54A315477114}"/>
              </a:ext>
            </a:extLst>
          </p:cNvPr>
          <p:cNvSpPr txBox="1"/>
          <p:nvPr/>
        </p:nvSpPr>
        <p:spPr>
          <a:xfrm>
            <a:off x="467744" y="4227966"/>
            <a:ext cx="1800000" cy="288000"/>
          </a:xfrm>
          <a:prstGeom prst="rect">
            <a:avLst/>
          </a:prstGeom>
          <a:noFill/>
        </p:spPr>
        <p:txBody>
          <a:bodyPr wrap="square" rtlCol="0" anchor="ctr">
            <a:noAutofit/>
          </a:bodyPr>
          <a:lstStyle/>
          <a:p>
            <a:pPr algn="ctr"/>
            <a:r>
              <a:rPr lang="en-US" altLang="ja-JP" sz="1050" b="1" dirty="0">
                <a:latin typeface="Meiryo UI" panose="020B0604030504040204" pitchFamily="34" charset="-128"/>
                <a:ea typeface="Meiryo UI" panose="020B0604030504040204" pitchFamily="34" charset="-128"/>
                <a:cs typeface="Arial"/>
              </a:rPr>
              <a:t>Care plaza Kotobuki</a:t>
            </a:r>
          </a:p>
        </p:txBody>
      </p:sp>
      <p:sp>
        <p:nvSpPr>
          <p:cNvPr id="54" name="TextBox 53">
            <a:extLst>
              <a:ext uri="{FF2B5EF4-FFF2-40B4-BE49-F238E27FC236}">
                <a16:creationId xmlns:a16="http://schemas.microsoft.com/office/drawing/2014/main" id="{42EB0C42-DD43-1ADE-E6E3-DFB1C74DADFC}"/>
              </a:ext>
            </a:extLst>
          </p:cNvPr>
          <p:cNvSpPr txBox="1"/>
          <p:nvPr/>
        </p:nvSpPr>
        <p:spPr>
          <a:xfrm>
            <a:off x="2411960" y="4227966"/>
            <a:ext cx="1800000" cy="288000"/>
          </a:xfrm>
          <a:prstGeom prst="rect">
            <a:avLst/>
          </a:prstGeom>
          <a:noFill/>
        </p:spPr>
        <p:txBody>
          <a:bodyPr wrap="square" lIns="0" rIns="0" rtlCol="0" anchor="ctr">
            <a:noAutofit/>
          </a:bodyPr>
          <a:lstStyle/>
          <a:p>
            <a:pPr algn="ctr"/>
            <a:r>
              <a:rPr lang="en-US" altLang="ja-JP" sz="1050" b="1" dirty="0">
                <a:latin typeface="Meiryo UI" panose="020B0604030504040204" pitchFamily="34" charset="-128"/>
                <a:ea typeface="Meiryo UI" panose="020B0604030504040204" pitchFamily="34" charset="-128"/>
                <a:cs typeface="Arial"/>
              </a:rPr>
              <a:t>Care plaza Shinozaki</a:t>
            </a:r>
          </a:p>
        </p:txBody>
      </p:sp>
      <p:sp>
        <p:nvSpPr>
          <p:cNvPr id="55" name="TextBox 54">
            <a:extLst>
              <a:ext uri="{FF2B5EF4-FFF2-40B4-BE49-F238E27FC236}">
                <a16:creationId xmlns:a16="http://schemas.microsoft.com/office/drawing/2014/main" id="{A6240938-8B70-576B-8A7F-48933CEC2113}"/>
              </a:ext>
            </a:extLst>
          </p:cNvPr>
          <p:cNvSpPr txBox="1"/>
          <p:nvPr/>
        </p:nvSpPr>
        <p:spPr>
          <a:xfrm>
            <a:off x="4356176" y="4227934"/>
            <a:ext cx="1800000" cy="288000"/>
          </a:xfrm>
          <a:prstGeom prst="rect">
            <a:avLst/>
          </a:prstGeom>
          <a:noFill/>
        </p:spPr>
        <p:txBody>
          <a:bodyPr wrap="square" lIns="0" rIns="0" rtlCol="0" anchor="ctr">
            <a:noAutofit/>
          </a:bodyPr>
          <a:lstStyle/>
          <a:p>
            <a:pPr algn="ctr"/>
            <a:r>
              <a:rPr lang="en-US" sz="1050" b="1" dirty="0">
                <a:latin typeface="Meiryo UI" panose="020B0604030504040204" pitchFamily="34" charset="-128"/>
                <a:ea typeface="Meiryo UI" panose="020B0604030504040204" pitchFamily="34" charset="-128"/>
                <a:cs typeface="Arial"/>
              </a:rPr>
              <a:t>Chi </a:t>
            </a:r>
            <a:r>
              <a:rPr lang="en-US" sz="1050" b="1" dirty="0" err="1">
                <a:latin typeface="Meiryo UI" panose="020B0604030504040204" pitchFamily="34" charset="-128"/>
                <a:ea typeface="Meiryo UI" panose="020B0604030504040204" pitchFamily="34" charset="-128"/>
                <a:cs typeface="Arial"/>
              </a:rPr>
              <a:t>nhánh</a:t>
            </a:r>
            <a:r>
              <a:rPr lang="en-US" sz="1050" b="1" dirty="0">
                <a:latin typeface="Meiryo UI" panose="020B0604030504040204" pitchFamily="34" charset="-128"/>
                <a:ea typeface="Meiryo UI" panose="020B0604030504040204" pitchFamily="34" charset="-128"/>
                <a:cs typeface="Arial"/>
              </a:rPr>
              <a:t> TP.HCM</a:t>
            </a:r>
          </a:p>
        </p:txBody>
      </p:sp>
      <p:pic>
        <p:nvPicPr>
          <p:cNvPr id="2" name="図形 61" descr="ホーチミン支所">
            <a:extLst>
              <a:ext uri="{FF2B5EF4-FFF2-40B4-BE49-F238E27FC236}">
                <a16:creationId xmlns:a16="http://schemas.microsoft.com/office/drawing/2014/main" id="{20477C6C-E6F3-F08E-5B12-33738D561F7E}"/>
              </a:ext>
            </a:extLst>
          </p:cNvPr>
          <p:cNvPicPr>
            <a:picLocks noChangeAspect="1"/>
          </p:cNvPicPr>
          <p:nvPr/>
        </p:nvPicPr>
        <p:blipFill rotWithShape="1">
          <a:blip r:embed="rId13"/>
          <a:srcRect b="16366"/>
          <a:stretch/>
        </p:blipFill>
        <p:spPr>
          <a:xfrm>
            <a:off x="4355976" y="3291830"/>
            <a:ext cx="1799431" cy="936103"/>
          </a:xfrm>
          <a:prstGeom prst="rect">
            <a:avLst/>
          </a:prstGeom>
        </p:spPr>
      </p:pic>
    </p:spTree>
    <p:extLst>
      <p:ext uri="{BB962C8B-B14F-4D97-AF65-F5344CB8AC3E}">
        <p14:creationId xmlns:p14="http://schemas.microsoft.com/office/powerpoint/2010/main" val="314101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CE37AF-74B7-91A2-C1B7-245120C549CE}"/>
              </a:ext>
            </a:extLst>
          </p:cNvPr>
          <p:cNvSpPr>
            <a:spLocks noGrp="1"/>
          </p:cNvSpPr>
          <p:nvPr>
            <p:ph idx="1"/>
          </p:nvPr>
        </p:nvSpPr>
        <p:spPr>
          <a:xfrm>
            <a:off x="467544" y="555526"/>
            <a:ext cx="8208144" cy="1008112"/>
          </a:xfrm>
        </p:spPr>
        <p:txBody>
          <a:bodyPr anchor="ctr">
            <a:normAutofit/>
          </a:bodyPr>
          <a:lstStyle/>
          <a:p>
            <a:pPr marL="0" indent="0" algn="ctr">
              <a:lnSpc>
                <a:spcPct val="120000"/>
              </a:lnSpc>
              <a:buNone/>
            </a:pPr>
            <a:r>
              <a:rPr lang="vi-VN" altLang="ja-JP" sz="1500" b="1" dirty="0">
                <a:solidFill>
                  <a:srgbClr val="00B050"/>
                </a:solidFill>
                <a:latin typeface="Meiryo UI" panose="020B0604030504040204" pitchFamily="34" charset="-128"/>
                <a:ea typeface="Meiryo UI" panose="020B0604030504040204" pitchFamily="34" charset="-128"/>
              </a:rPr>
              <a:t>Từ năm 2017 SOZOKAI đã tích cực đón nhận nhân chăm sóc  người việt năm</a:t>
            </a:r>
            <a:br>
              <a:rPr lang="vi-VN" altLang="ja-JP" sz="1500" b="1" dirty="0">
                <a:solidFill>
                  <a:srgbClr val="00B050"/>
                </a:solidFill>
                <a:latin typeface="Meiryo UI" panose="020B0604030504040204" pitchFamily="34" charset="-128"/>
                <a:ea typeface="Meiryo UI" panose="020B0604030504040204" pitchFamily="34" charset="-128"/>
              </a:rPr>
            </a:br>
            <a:r>
              <a:rPr lang="vi-VN" altLang="ja-JP" sz="1500" b="1" dirty="0">
                <a:solidFill>
                  <a:srgbClr val="00B050"/>
                </a:solidFill>
                <a:latin typeface="Meiryo UI" panose="020B0604030504040204" pitchFamily="34" charset="-128"/>
                <a:ea typeface="Meiryo UI" panose="020B0604030504040204" pitchFamily="34" charset="-128"/>
              </a:rPr>
              <a:t>Tháng 8 năm 2023 hiện tại có 25 người việt nam đang tại làm sozokai</a:t>
            </a:r>
            <a:endParaRPr lang="ja-JP" altLang="en-US" sz="1500" b="1">
              <a:solidFill>
                <a:srgbClr val="00B050"/>
              </a:solidFill>
              <a:latin typeface="Meiryo UI" panose="020B0604030504040204" pitchFamily="34" charset="-128"/>
              <a:ea typeface="Meiryo UI" panose="020B0604030504040204" pitchFamily="34" charset="-128"/>
            </a:endParaRPr>
          </a:p>
        </p:txBody>
      </p:sp>
      <p:sp>
        <p:nvSpPr>
          <p:cNvPr id="3" name="Footer Placeholder 2">
            <a:extLst>
              <a:ext uri="{FF2B5EF4-FFF2-40B4-BE49-F238E27FC236}">
                <a16:creationId xmlns:a16="http://schemas.microsoft.com/office/drawing/2014/main" id="{309DC26A-660C-8325-D6A1-8DA00CC9A9B0}"/>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2F1A2FFD-0863-9948-863C-BBD04F4BD1EA}"/>
              </a:ext>
            </a:extLst>
          </p:cNvPr>
          <p:cNvSpPr>
            <a:spLocks noGrp="1"/>
          </p:cNvSpPr>
          <p:nvPr>
            <p:ph type="sldNum" sz="quarter" idx="12"/>
          </p:nvPr>
        </p:nvSpPr>
        <p:spPr/>
        <p:txBody>
          <a:bodyPr/>
          <a:lstStyle/>
          <a:p>
            <a:fld id="{5E2883CD-35B5-2449-8471-2FC75F918209}" type="slidenum">
              <a:rPr lang="en-US" smtClean="0"/>
              <a:pPr/>
              <a:t>6</a:t>
            </a:fld>
            <a:endParaRPr lang="en-US"/>
          </a:p>
        </p:txBody>
      </p:sp>
      <p:sp>
        <p:nvSpPr>
          <p:cNvPr id="5" name="Title 4">
            <a:extLst>
              <a:ext uri="{FF2B5EF4-FFF2-40B4-BE49-F238E27FC236}">
                <a16:creationId xmlns:a16="http://schemas.microsoft.com/office/drawing/2014/main" id="{9B5CF381-0213-9342-03CF-841B0E9DF9DD}"/>
              </a:ext>
            </a:extLst>
          </p:cNvPr>
          <p:cNvSpPr>
            <a:spLocks noGrp="1"/>
          </p:cNvSpPr>
          <p:nvPr>
            <p:ph type="title"/>
          </p:nvPr>
        </p:nvSpPr>
        <p:spPr/>
        <p:txBody>
          <a:bodyPr/>
          <a:lstStyle/>
          <a:p>
            <a:endParaRPr lang="en-JP" dirty="0"/>
          </a:p>
        </p:txBody>
      </p:sp>
      <p:pic>
        <p:nvPicPr>
          <p:cNvPr id="9" name="Picture 8">
            <a:extLst>
              <a:ext uri="{FF2B5EF4-FFF2-40B4-BE49-F238E27FC236}">
                <a16:creationId xmlns:a16="http://schemas.microsoft.com/office/drawing/2014/main" id="{E779D889-7197-E00C-2796-9E6E2DBE7FD4}"/>
              </a:ext>
            </a:extLst>
          </p:cNvPr>
          <p:cNvPicPr>
            <a:picLocks noChangeAspect="1"/>
          </p:cNvPicPr>
          <p:nvPr/>
        </p:nvPicPr>
        <p:blipFill rotWithShape="1">
          <a:blip r:embed="rId2"/>
          <a:srcRect t="25195" b="26375"/>
          <a:stretch/>
        </p:blipFill>
        <p:spPr>
          <a:xfrm>
            <a:off x="468187" y="1606741"/>
            <a:ext cx="8207501" cy="2981134"/>
          </a:xfrm>
          <a:prstGeom prst="rect">
            <a:avLst/>
          </a:prstGeom>
        </p:spPr>
      </p:pic>
    </p:spTree>
    <p:extLst>
      <p:ext uri="{BB962C8B-B14F-4D97-AF65-F5344CB8AC3E}">
        <p14:creationId xmlns:p14="http://schemas.microsoft.com/office/powerpoint/2010/main" val="255987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D89DAA0-E54F-EF6E-398C-8505EE8D6CCC}"/>
              </a:ext>
            </a:extLst>
          </p:cNvPr>
          <p:cNvGraphicFramePr>
            <a:graphicFrameLocks noGrp="1"/>
          </p:cNvGraphicFramePr>
          <p:nvPr>
            <p:ph idx="1"/>
            <p:extLst>
              <p:ext uri="{D42A27DB-BD31-4B8C-83A1-F6EECF244321}">
                <p14:modId xmlns:p14="http://schemas.microsoft.com/office/powerpoint/2010/main" val="1732412838"/>
              </p:ext>
            </p:extLst>
          </p:nvPr>
        </p:nvGraphicFramePr>
        <p:xfrm>
          <a:off x="468313" y="555626"/>
          <a:ext cx="8208000" cy="4041424"/>
        </p:xfrm>
        <a:graphic>
          <a:graphicData uri="http://schemas.openxmlformats.org/drawingml/2006/table">
            <a:tbl>
              <a:tblPr firstRow="1" bandRow="1">
                <a:tableStyleId>{2D5ABB26-0587-4C30-8999-92F81FD0307C}</a:tableStyleId>
              </a:tblPr>
              <a:tblGrid>
                <a:gridCol w="1079351">
                  <a:extLst>
                    <a:ext uri="{9D8B030D-6E8A-4147-A177-3AD203B41FA5}">
                      <a16:colId xmlns:a16="http://schemas.microsoft.com/office/drawing/2014/main" val="321095433"/>
                    </a:ext>
                  </a:extLst>
                </a:gridCol>
                <a:gridCol w="2520280">
                  <a:extLst>
                    <a:ext uri="{9D8B030D-6E8A-4147-A177-3AD203B41FA5}">
                      <a16:colId xmlns:a16="http://schemas.microsoft.com/office/drawing/2014/main" val="147287923"/>
                    </a:ext>
                  </a:extLst>
                </a:gridCol>
                <a:gridCol w="2556369">
                  <a:extLst>
                    <a:ext uri="{9D8B030D-6E8A-4147-A177-3AD203B41FA5}">
                      <a16:colId xmlns:a16="http://schemas.microsoft.com/office/drawing/2014/main" val="3516031844"/>
                    </a:ext>
                  </a:extLst>
                </a:gridCol>
                <a:gridCol w="2052000">
                  <a:extLst>
                    <a:ext uri="{9D8B030D-6E8A-4147-A177-3AD203B41FA5}">
                      <a16:colId xmlns:a16="http://schemas.microsoft.com/office/drawing/2014/main" val="2839910878"/>
                    </a:ext>
                  </a:extLst>
                </a:gridCol>
              </a:tblGrid>
              <a:tr h="448028">
                <a:tc>
                  <a:txBody>
                    <a:bodyPr/>
                    <a:lstStyle/>
                    <a:p>
                      <a:pPr algn="ctr"/>
                      <a:r>
                        <a:rPr lang="vi-VN" sz="1400" b="1" dirty="0">
                          <a:latin typeface="Meiryo UI" panose="020B0604030504040204" pitchFamily="34" charset="-128"/>
                          <a:ea typeface="Meiryo UI" panose="020B0604030504040204" pitchFamily="34" charset="-128"/>
                        </a:rPr>
                        <a:t> Năm</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en-US" sz="1400" b="1" dirty="0">
                          <a:latin typeface="Meiryo UI" panose="020B0604030504040204" pitchFamily="34" charset="-128"/>
                          <a:ea typeface="Meiryo UI" panose="020B0604030504040204" pitchFamily="34" charset="-128"/>
                        </a:rPr>
                        <a:t>Số người tiếp nhận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en-US" sz="1400" b="1" dirty="0">
                          <a:latin typeface="Meiryo UI" panose="020B0604030504040204" pitchFamily="34" charset="-128"/>
                          <a:ea typeface="Meiryo UI" panose="020B0604030504040204" pitchFamily="34" charset="-128"/>
                        </a:rPr>
                        <a:t>Nơi sinh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en-US" sz="1400" b="1" dirty="0">
                          <a:latin typeface="Meiryo UI" panose="020B0604030504040204" pitchFamily="34" charset="-128"/>
                          <a:ea typeface="Meiryo UI" panose="020B0604030504040204" pitchFamily="34" charset="-128"/>
                        </a:rPr>
                        <a:t>Tư cách cư trú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8252428"/>
                  </a:ext>
                </a:extLst>
              </a:tr>
              <a:tr h="448028">
                <a:tc>
                  <a:txBody>
                    <a:bodyPr/>
                    <a:lstStyle/>
                    <a:p>
                      <a:pPr algn="ctr"/>
                      <a:r>
                        <a:rPr lang="vi-VN" altLang="en-US" sz="1200" b="1" dirty="0">
                          <a:latin typeface="Meiryo UI" panose="020B0604030504040204" pitchFamily="34" charset="-128"/>
                          <a:ea typeface="Meiryo UI" panose="020B0604030504040204" pitchFamily="34" charset="-128"/>
                        </a:rPr>
                        <a:t>Năm </a:t>
                      </a:r>
                      <a:r>
                        <a:rPr lang="en-US" sz="1200" b="1" dirty="0">
                          <a:latin typeface="Meiryo UI" panose="020B0604030504040204" pitchFamily="34" charset="-128"/>
                          <a:ea typeface="Meiryo UI" panose="020B0604030504040204" pitchFamily="34" charset="-128"/>
                        </a:rPr>
                        <a:t>2017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Meiryo UI" panose="020B0604030504040204" pitchFamily="34" charset="-128"/>
                          <a:ea typeface="Meiryo UI" panose="020B0604030504040204" pitchFamily="34" charset="-128"/>
                        </a:rPr>
                        <a:t>3</a:t>
                      </a:r>
                      <a:r>
                        <a:rPr lang="vi-VN" altLang="en-US" sz="1200" dirty="0">
                          <a:latin typeface="Meiryo UI" panose="020B0604030504040204" pitchFamily="34" charset="-128"/>
                          <a:ea typeface="Meiryo UI" panose="020B0604030504040204" pitchFamily="34" charset="-128"/>
                        </a:rPr>
                        <a:t>người</a:t>
                      </a:r>
                      <a:r>
                        <a:rPr lang="en-US" sz="1200" dirty="0">
                          <a:latin typeface="Meiryo UI" panose="020B0604030504040204" pitchFamily="34" charset="-128"/>
                          <a:ea typeface="Meiryo UI" panose="020B0604030504040204" pitchFamily="34" charset="-128"/>
                        </a:rPr>
                        <a:t>（</a:t>
                      </a:r>
                      <a:r>
                        <a:rPr lang="vi-VN" altLang="en-US" sz="1200" dirty="0">
                          <a:latin typeface="Meiryo UI" panose="020B0604030504040204" pitchFamily="34" charset="-128"/>
                          <a:ea typeface="Meiryo UI" panose="020B0604030504040204" pitchFamily="34" charset="-128"/>
                        </a:rPr>
                        <a:t>2 nữ</a:t>
                      </a:r>
                      <a:r>
                        <a:rPr lang="en-US" sz="1200" dirty="0">
                          <a:latin typeface="Meiryo UI" panose="020B0604030504040204" pitchFamily="34" charset="-128"/>
                          <a:ea typeface="Meiryo UI" panose="020B0604030504040204" pitchFamily="34" charset="-128"/>
                        </a:rPr>
                        <a:t>/</a:t>
                      </a:r>
                      <a:r>
                        <a:rPr lang="vi-VN" altLang="en-US" sz="1200" dirty="0">
                          <a:latin typeface="Meiryo UI" panose="020B0604030504040204" pitchFamily="34" charset="-128"/>
                          <a:ea typeface="Meiryo UI" panose="020B0604030504040204" pitchFamily="34" charset="-128"/>
                        </a:rPr>
                        <a:t>1nam</a:t>
                      </a:r>
                      <a:r>
                        <a:rPr lang="en-US" sz="1200" dirty="0">
                          <a:latin typeface="Meiryo UI" panose="020B0604030504040204" pitchFamily="34" charset="-128"/>
                          <a:ea typeface="Meiryo UI" panose="020B0604030504040204" pitchFamily="34" charset="-128"/>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altLang="en-US" sz="1200" dirty="0">
                          <a:latin typeface="Meiryo UI" panose="020B0604030504040204" pitchFamily="34" charset="-128"/>
                          <a:ea typeface="Meiryo UI" panose="020B0604030504040204" pitchFamily="34" charset="-128"/>
                        </a:rPr>
                        <a:t>                    Hồ chi minh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en-US" sz="1200" dirty="0">
                          <a:latin typeface="Meiryo UI" panose="020B0604030504040204" pitchFamily="34" charset="-128"/>
                          <a:ea typeface="Meiryo UI" panose="020B0604030504040204" pitchFamily="34" charset="-128"/>
                        </a:rPr>
                        <a:t>CHăm sóc viên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2127300"/>
                  </a:ext>
                </a:extLst>
              </a:tr>
              <a:tr h="448028">
                <a:tc>
                  <a:txBody>
                    <a:bodyPr/>
                    <a:lstStyle/>
                    <a:p>
                      <a:pPr algn="ctr"/>
                      <a:r>
                        <a:rPr lang="vi-VN" altLang="en-US" sz="1200" b="1" dirty="0">
                          <a:latin typeface="Meiryo UI" panose="020B0604030504040204" pitchFamily="34" charset="-128"/>
                          <a:ea typeface="Meiryo UI" panose="020B0604030504040204" pitchFamily="34" charset="-128"/>
                        </a:rPr>
                        <a:t>Năm </a:t>
                      </a:r>
                      <a:r>
                        <a:rPr lang="en-US" sz="1200" b="1" dirty="0">
                          <a:latin typeface="Meiryo UI" panose="020B0604030504040204" pitchFamily="34" charset="-128"/>
                          <a:ea typeface="Meiryo UI" panose="020B0604030504040204" pitchFamily="34" charset="-128"/>
                        </a:rPr>
                        <a:t>2018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en-US" sz="1200" dirty="0">
                          <a:latin typeface="Meiryo UI" panose="020B0604030504040204" pitchFamily="34" charset="-128"/>
                          <a:ea typeface="Meiryo UI" panose="020B0604030504040204" pitchFamily="34" charset="-128"/>
                        </a:rPr>
                        <a:t> </a:t>
                      </a:r>
                      <a:r>
                        <a:rPr lang="en-US" altLang="ja-JP" sz="1200" dirty="0">
                          <a:latin typeface="Meiryo UI" panose="020B0604030504040204" pitchFamily="34" charset="-128"/>
                          <a:ea typeface="Meiryo UI" panose="020B0604030504040204" pitchFamily="34" charset="-128"/>
                        </a:rPr>
                        <a:t>6</a:t>
                      </a:r>
                      <a:r>
                        <a:rPr lang="vi-VN" altLang="en-US" sz="1200" dirty="0">
                          <a:latin typeface="Meiryo UI" panose="020B0604030504040204" pitchFamily="34" charset="-128"/>
                          <a:ea typeface="Meiryo UI" panose="020B0604030504040204" pitchFamily="34" charset="-128"/>
                        </a:rPr>
                        <a:t>người</a:t>
                      </a:r>
                      <a:r>
                        <a:rPr lang="ja-JP" altLang="en-US" sz="1200">
                          <a:latin typeface="Meiryo UI" panose="020B0604030504040204" pitchFamily="34" charset="-128"/>
                          <a:ea typeface="Meiryo UI" panose="020B0604030504040204" pitchFamily="34" charset="-128"/>
                        </a:rPr>
                        <a:t>（</a:t>
                      </a:r>
                      <a:r>
                        <a:rPr lang="vi-VN" altLang="ja-JP" sz="1200" dirty="0">
                          <a:latin typeface="Meiryo UI" panose="020B0604030504040204" pitchFamily="34" charset="-128"/>
                          <a:ea typeface="Meiryo UI" panose="020B0604030504040204" pitchFamily="34" charset="-128"/>
                        </a:rPr>
                        <a:t>4 nữ </a:t>
                      </a:r>
                      <a:r>
                        <a:rPr lang="en-US" altLang="ja-JP" sz="1200" dirty="0">
                          <a:latin typeface="Meiryo UI" panose="020B0604030504040204" pitchFamily="34" charset="-128"/>
                          <a:ea typeface="Meiryo UI" panose="020B0604030504040204" pitchFamily="34" charset="-128"/>
                        </a:rPr>
                        <a:t>/</a:t>
                      </a:r>
                      <a:r>
                        <a:rPr lang="vi-VN" altLang="en-US" sz="1200" dirty="0">
                          <a:latin typeface="Meiryo UI" panose="020B0604030504040204" pitchFamily="34" charset="-128"/>
                          <a:ea typeface="Meiryo UI" panose="020B0604030504040204" pitchFamily="34" charset="-128"/>
                        </a:rPr>
                        <a:t>2 nam</a:t>
                      </a:r>
                      <a:r>
                        <a:rPr lang="ja-JP" altLang="en-US" sz="1200">
                          <a:latin typeface="Meiryo UI" panose="020B0604030504040204" pitchFamily="34" charset="-128"/>
                          <a:ea typeface="Meiryo UI" panose="020B0604030504040204" pitchFamily="34" charset="-128"/>
                        </a:rPr>
                        <a:t>）</a:t>
                      </a:r>
                      <a:endParaRPr lang="en-US"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altLang="en-US" sz="1200" dirty="0">
                          <a:latin typeface="Meiryo UI" panose="020B0604030504040204" pitchFamily="34" charset="-128"/>
                          <a:ea typeface="Meiryo UI" panose="020B0604030504040204" pitchFamily="34" charset="-128"/>
                          <a:sym typeface="+mn-ea"/>
                        </a:rPr>
                        <a:t>                    Hồ chi minh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en-US" sz="1200" dirty="0">
                          <a:latin typeface="Meiryo UI" panose="020B0604030504040204" pitchFamily="34" charset="-128"/>
                          <a:ea typeface="Meiryo UI" panose="020B0604030504040204" pitchFamily="34" charset="-128"/>
                          <a:sym typeface="+mn-ea"/>
                        </a:rPr>
                        <a:t>CHăm sóc viên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7143137"/>
                  </a:ext>
                </a:extLst>
              </a:tr>
              <a:tr h="448028">
                <a:tc>
                  <a:txBody>
                    <a:bodyPr/>
                    <a:lstStyle/>
                    <a:p>
                      <a:pPr algn="ctr"/>
                      <a:r>
                        <a:rPr lang="vi-VN" altLang="en-US" sz="1200" b="1" dirty="0">
                          <a:latin typeface="Meiryo UI" panose="020B0604030504040204" pitchFamily="34" charset="-128"/>
                          <a:ea typeface="Meiryo UI" panose="020B0604030504040204" pitchFamily="34" charset="-128"/>
                        </a:rPr>
                        <a:t>Năn </a:t>
                      </a:r>
                      <a:r>
                        <a:rPr lang="en-US" sz="1200" b="1" dirty="0">
                          <a:latin typeface="Meiryo UI" panose="020B0604030504040204" pitchFamily="34" charset="-128"/>
                          <a:ea typeface="Meiryo UI" panose="020B0604030504040204" pitchFamily="34" charset="-128"/>
                        </a:rPr>
                        <a:t>2019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ja-JP" sz="1200" dirty="0">
                          <a:latin typeface="Meiryo UI" panose="020B0604030504040204" pitchFamily="34" charset="-128"/>
                          <a:ea typeface="Meiryo UI" panose="020B0604030504040204" pitchFamily="34" charset="-128"/>
                        </a:rPr>
                        <a:t>2người</a:t>
                      </a:r>
                      <a:r>
                        <a:rPr lang="ja-JP" altLang="en-US" sz="1200">
                          <a:latin typeface="Meiryo UI" panose="020B0604030504040204" pitchFamily="34" charset="-128"/>
                          <a:ea typeface="Meiryo UI" panose="020B0604030504040204" pitchFamily="34" charset="-128"/>
                        </a:rPr>
                        <a:t>（</a:t>
                      </a:r>
                      <a:r>
                        <a:rPr lang="en-US" altLang="ja-JP" sz="1200" dirty="0">
                          <a:latin typeface="Meiryo UI" panose="020B0604030504040204" pitchFamily="34" charset="-128"/>
                          <a:ea typeface="Meiryo UI" panose="020B0604030504040204" pitchFamily="34" charset="-128"/>
                        </a:rPr>
                        <a:t>2</a:t>
                      </a:r>
                      <a:r>
                        <a:rPr lang="vi-VN" altLang="en-US" sz="1200" dirty="0">
                          <a:latin typeface="Meiryo UI" panose="020B0604030504040204" pitchFamily="34" charset="-128"/>
                          <a:ea typeface="Meiryo UI" panose="020B0604030504040204" pitchFamily="34" charset="-128"/>
                        </a:rPr>
                        <a:t>nữ</a:t>
                      </a:r>
                      <a:r>
                        <a:rPr lang="en-US" altLang="ja-JP" sz="1200" dirty="0">
                          <a:latin typeface="Meiryo UI" panose="020B0604030504040204" pitchFamily="34" charset="-128"/>
                          <a:ea typeface="Meiryo UI" panose="020B0604030504040204" pitchFamily="34" charset="-128"/>
                        </a:rPr>
                        <a:t>/1</a:t>
                      </a:r>
                      <a:r>
                        <a:rPr lang="vi-VN" altLang="en-US" sz="1200" dirty="0">
                          <a:latin typeface="Meiryo UI" panose="020B0604030504040204" pitchFamily="34" charset="-128"/>
                          <a:ea typeface="Meiryo UI" panose="020B0604030504040204" pitchFamily="34" charset="-128"/>
                        </a:rPr>
                        <a:t>nam</a:t>
                      </a:r>
                      <a:r>
                        <a:rPr lang="ja-JP" altLang="en-US" sz="1200">
                          <a:latin typeface="Meiryo UI" panose="020B0604030504040204" pitchFamily="34" charset="-128"/>
                          <a:ea typeface="Meiryo UI" panose="020B0604030504040204" pitchFamily="34" charset="-128"/>
                        </a:rPr>
                        <a:t>）</a:t>
                      </a:r>
                      <a:endParaRPr lang="en-US"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altLang="en-US" sz="1200" dirty="0">
                          <a:latin typeface="Meiryo UI" panose="020B0604030504040204" pitchFamily="34" charset="-128"/>
                          <a:ea typeface="Meiryo UI" panose="020B0604030504040204" pitchFamily="34" charset="-128"/>
                          <a:sym typeface="+mn-ea"/>
                        </a:rPr>
                        <a:t>                    Hồ chi minh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en-US" sz="1200" dirty="0">
                          <a:latin typeface="Meiryo UI" panose="020B0604030504040204" pitchFamily="34" charset="-128"/>
                          <a:ea typeface="Meiryo UI" panose="020B0604030504040204" pitchFamily="34" charset="-128"/>
                          <a:sym typeface="+mn-ea"/>
                        </a:rPr>
                        <a:t>CHăm sóc viên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855527"/>
                  </a:ext>
                </a:extLst>
              </a:tr>
              <a:tr h="448028">
                <a:tc>
                  <a:txBody>
                    <a:bodyPr/>
                    <a:lstStyle/>
                    <a:p>
                      <a:pPr algn="ctr"/>
                      <a:r>
                        <a:rPr lang="vi-VN" altLang="en-US" sz="1200" b="1" dirty="0">
                          <a:latin typeface="Meiryo UI" panose="020B0604030504040204" pitchFamily="34" charset="-128"/>
                          <a:ea typeface="Meiryo UI" panose="020B0604030504040204" pitchFamily="34" charset="-128"/>
                        </a:rPr>
                        <a:t>Năm </a:t>
                      </a:r>
                      <a:r>
                        <a:rPr lang="en-US" sz="1200" b="1" dirty="0">
                          <a:latin typeface="Meiryo UI" panose="020B0604030504040204" pitchFamily="34" charset="-128"/>
                          <a:ea typeface="Meiryo UI" panose="020B0604030504040204" pitchFamily="34" charset="-128"/>
                        </a:rPr>
                        <a:t>2020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en-US" sz="1200" dirty="0">
                          <a:latin typeface="Meiryo UI" panose="020B0604030504040204" pitchFamily="34" charset="-128"/>
                          <a:ea typeface="Meiryo UI" panose="020B0604030504040204" pitchFamily="34" charset="-128"/>
                        </a:rPr>
                        <a:t>4 người</a:t>
                      </a:r>
                      <a:r>
                        <a:rPr lang="ja-JP" altLang="en-US" sz="1200" dirty="0">
                          <a:latin typeface="Meiryo UI" panose="020B0604030504040204" pitchFamily="34" charset="-128"/>
                          <a:ea typeface="Meiryo UI" panose="020B0604030504040204" pitchFamily="34" charset="-128"/>
                        </a:rPr>
                        <a:t>（　４</a:t>
                      </a:r>
                      <a:r>
                        <a:rPr lang="vi-VN" altLang="en-US" sz="1200" dirty="0">
                          <a:latin typeface="Meiryo UI" panose="020B0604030504040204" pitchFamily="34" charset="-128"/>
                          <a:ea typeface="Meiryo UI" panose="020B0604030504040204" pitchFamily="34" charset="-128"/>
                        </a:rPr>
                        <a:t>nữ </a:t>
                      </a:r>
                      <a:r>
                        <a:rPr lang="ja-JP" altLang="en-US" sz="1200" dirty="0">
                          <a:latin typeface="Meiryo UI" panose="020B0604030504040204" pitchFamily="34" charset="-128"/>
                          <a:ea typeface="Meiryo UI" panose="020B0604030504040204" pitchFamily="34" charset="-128"/>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altLang="en-US" sz="1200" dirty="0">
                          <a:latin typeface="Meiryo UI" panose="020B0604030504040204" pitchFamily="34" charset="-128"/>
                          <a:ea typeface="Meiryo UI" panose="020B0604030504040204" pitchFamily="34" charset="-128"/>
                          <a:sym typeface="+mn-ea"/>
                        </a:rPr>
                        <a:t>                   Hồ chi minh </a:t>
                      </a:r>
                    </a:p>
                    <a:p>
                      <a:r>
                        <a:rPr lang="en-US" sz="1200">
                          <a:latin typeface="Meiryo UI" panose="020B0604030504040204" pitchFamily="34" charset="-128"/>
                          <a:ea typeface="Meiryo UI" panose="020B0604030504040204" pitchFamily="34" charset="-128"/>
                        </a:rPr>
                        <a:t>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en-US" sz="1200" dirty="0">
                          <a:latin typeface="Meiryo UI" panose="020B0604030504040204" pitchFamily="34" charset="-128"/>
                          <a:ea typeface="Meiryo UI" panose="020B0604030504040204" pitchFamily="34" charset="-128"/>
                          <a:sym typeface="+mn-ea"/>
                        </a:rPr>
                        <a:t>CHăm sóc viên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6359242"/>
                  </a:ext>
                </a:extLst>
              </a:tr>
              <a:tr h="448028">
                <a:tc>
                  <a:txBody>
                    <a:bodyPr/>
                    <a:lstStyle/>
                    <a:p>
                      <a:pPr algn="ctr"/>
                      <a:r>
                        <a:rPr lang="vi-VN" altLang="en-US" sz="1200" b="1" dirty="0">
                          <a:latin typeface="Meiryo UI" panose="020B0604030504040204" pitchFamily="34" charset="-128"/>
                          <a:ea typeface="Meiryo UI" panose="020B0604030504040204" pitchFamily="34" charset="-128"/>
                        </a:rPr>
                        <a:t>Năm </a:t>
                      </a:r>
                      <a:r>
                        <a:rPr lang="en-US" sz="1200" b="1" dirty="0">
                          <a:latin typeface="Meiryo UI" panose="020B0604030504040204" pitchFamily="34" charset="-128"/>
                          <a:ea typeface="Meiryo UI" panose="020B0604030504040204" pitchFamily="34" charset="-128"/>
                        </a:rPr>
                        <a:t>2021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ja-JP" sz="1200" dirty="0">
                          <a:latin typeface="Meiryo UI" panose="020B0604030504040204" pitchFamily="34" charset="-128"/>
                          <a:ea typeface="Meiryo UI" panose="020B0604030504040204" pitchFamily="34" charset="-128"/>
                        </a:rPr>
                        <a:t>3 người</a:t>
                      </a:r>
                      <a:r>
                        <a:rPr lang="ja-JP" altLang="en-US" sz="1200">
                          <a:latin typeface="Meiryo UI" panose="020B0604030504040204" pitchFamily="34" charset="-128"/>
                          <a:ea typeface="Meiryo UI" panose="020B0604030504040204" pitchFamily="34" charset="-128"/>
                        </a:rPr>
                        <a:t>（</a:t>
                      </a:r>
                      <a:r>
                        <a:rPr lang="vi-VN" altLang="ja-JP" sz="1200" dirty="0">
                          <a:latin typeface="Meiryo UI" panose="020B0604030504040204" pitchFamily="34" charset="-128"/>
                          <a:ea typeface="Meiryo UI" panose="020B0604030504040204" pitchFamily="34" charset="-128"/>
                        </a:rPr>
                        <a:t>3 nữ</a:t>
                      </a:r>
                      <a:r>
                        <a:rPr lang="ja-JP" altLang="en-US" sz="1200">
                          <a:latin typeface="Meiryo UI" panose="020B0604030504040204" pitchFamily="34" charset="-128"/>
                          <a:ea typeface="Meiryo UI" panose="020B0604030504040204" pitchFamily="34" charset="-128"/>
                        </a:rPr>
                        <a:t>）</a:t>
                      </a:r>
                      <a:endParaRPr lang="en-US"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altLang="en-US" sz="1200" dirty="0">
                          <a:latin typeface="Meiryo UI" panose="020B0604030504040204" pitchFamily="34" charset="-128"/>
                          <a:ea typeface="Meiryo UI" panose="020B0604030504040204" pitchFamily="34" charset="-128"/>
                          <a:sym typeface="+mn-ea"/>
                        </a:rPr>
                        <a:t>                   Hồ chi minh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en-US" sz="1200" dirty="0">
                          <a:latin typeface="Meiryo UI" panose="020B0604030504040204" pitchFamily="34" charset="-128"/>
                          <a:ea typeface="Meiryo UI" panose="020B0604030504040204" pitchFamily="34" charset="-128"/>
                        </a:rPr>
                        <a:t>Du học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1274546"/>
                  </a:ext>
                </a:extLst>
              </a:tr>
              <a:tr h="448028">
                <a:tc>
                  <a:txBody>
                    <a:bodyPr/>
                    <a:lstStyle/>
                    <a:p>
                      <a:pPr algn="ctr"/>
                      <a:r>
                        <a:rPr lang="vi-VN" altLang="en-US" sz="1200" b="1" dirty="0">
                          <a:latin typeface="Meiryo UI" panose="020B0604030504040204" pitchFamily="34" charset="-128"/>
                          <a:ea typeface="Meiryo UI" panose="020B0604030504040204" pitchFamily="34" charset="-128"/>
                        </a:rPr>
                        <a:t>Năm </a:t>
                      </a:r>
                      <a:r>
                        <a:rPr lang="en-US" sz="1200" b="1" dirty="0">
                          <a:latin typeface="Meiryo UI" panose="020B0604030504040204" pitchFamily="34" charset="-128"/>
                          <a:ea typeface="Meiryo UI" panose="020B0604030504040204" pitchFamily="34" charset="-128"/>
                        </a:rPr>
                        <a:t>2022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a:latin typeface="Meiryo UI" panose="020B0604030504040204" pitchFamily="34" charset="-128"/>
                          <a:ea typeface="Meiryo UI" panose="020B0604030504040204" pitchFamily="34" charset="-128"/>
                        </a:rPr>
                        <a:t>5</a:t>
                      </a:r>
                      <a:r>
                        <a:rPr lang="vi-VN" altLang="en-US" sz="1200" dirty="0">
                          <a:latin typeface="Meiryo UI" panose="020B0604030504040204" pitchFamily="34" charset="-128"/>
                          <a:ea typeface="Meiryo UI" panose="020B0604030504040204" pitchFamily="34" charset="-128"/>
                        </a:rPr>
                        <a:t>người</a:t>
                      </a:r>
                      <a:r>
                        <a:rPr lang="ja-JP" altLang="en-US" sz="1200">
                          <a:latin typeface="Meiryo UI" panose="020B0604030504040204" pitchFamily="34" charset="-128"/>
                          <a:ea typeface="Meiryo UI" panose="020B0604030504040204" pitchFamily="34" charset="-128"/>
                        </a:rPr>
                        <a:t>（</a:t>
                      </a:r>
                      <a:r>
                        <a:rPr lang="vi-VN" altLang="ja-JP" sz="1200" dirty="0">
                          <a:latin typeface="Meiryo UI" panose="020B0604030504040204" pitchFamily="34" charset="-128"/>
                          <a:ea typeface="Meiryo UI" panose="020B0604030504040204" pitchFamily="34" charset="-128"/>
                        </a:rPr>
                        <a:t>5 nữ </a:t>
                      </a:r>
                      <a:r>
                        <a:rPr lang="ja-JP" altLang="en-US" sz="1200">
                          <a:latin typeface="Meiryo UI" panose="020B0604030504040204" pitchFamily="34" charset="-128"/>
                          <a:ea typeface="Meiryo UI" panose="020B0604030504040204" pitchFamily="34" charset="-128"/>
                        </a:rPr>
                        <a:t>）</a:t>
                      </a:r>
                      <a:endParaRPr lang="en-US"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altLang="en-US" sz="1200">
                          <a:latin typeface="Meiryo UI" panose="020B0604030504040204" pitchFamily="34" charset="-128"/>
                          <a:ea typeface="Meiryo UI" panose="020B0604030504040204" pitchFamily="34" charset="-128"/>
                        </a:rPr>
                        <a:t>                   Hà nội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en-US" sz="1200" dirty="0">
                          <a:latin typeface="Meiryo UI" panose="020B0604030504040204" pitchFamily="34" charset="-128"/>
                          <a:ea typeface="Meiryo UI" panose="020B0604030504040204" pitchFamily="34" charset="-128"/>
                        </a:rPr>
                        <a:t>Du học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475732"/>
                  </a:ext>
                </a:extLst>
              </a:tr>
              <a:tr h="448028">
                <a:tc>
                  <a:txBody>
                    <a:bodyPr/>
                    <a:lstStyle/>
                    <a:p>
                      <a:pPr algn="ctr"/>
                      <a:r>
                        <a:rPr lang="vi-VN" altLang="en-US" sz="1200" b="1" dirty="0">
                          <a:latin typeface="Meiryo UI" panose="020B0604030504040204" pitchFamily="34" charset="-128"/>
                          <a:ea typeface="Meiryo UI" panose="020B0604030504040204" pitchFamily="34" charset="-128"/>
                        </a:rPr>
                        <a:t>Năm </a:t>
                      </a:r>
                      <a:r>
                        <a:rPr lang="en-US" sz="1200" b="1" dirty="0">
                          <a:latin typeface="Meiryo UI" panose="020B0604030504040204" pitchFamily="34" charset="-128"/>
                          <a:ea typeface="Meiryo UI" panose="020B0604030504040204" pitchFamily="34" charset="-128"/>
                        </a:rPr>
                        <a:t>2023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ja-JP" sz="1200" dirty="0">
                          <a:latin typeface="Meiryo UI" panose="020B0604030504040204" pitchFamily="34" charset="-128"/>
                          <a:ea typeface="Meiryo UI" panose="020B0604030504040204" pitchFamily="34" charset="-128"/>
                        </a:rPr>
                        <a:t>2 ngưỡi </a:t>
                      </a:r>
                      <a:r>
                        <a:rPr lang="ja-JP" altLang="en-US" sz="1200">
                          <a:latin typeface="Meiryo UI" panose="020B0604030504040204" pitchFamily="34" charset="-128"/>
                          <a:ea typeface="Meiryo UI" panose="020B0604030504040204" pitchFamily="34" charset="-128"/>
                        </a:rPr>
                        <a:t>（</a:t>
                      </a:r>
                      <a:r>
                        <a:rPr lang="vi-VN" altLang="ja-JP" sz="1200" dirty="0">
                          <a:latin typeface="Meiryo UI" panose="020B0604030504040204" pitchFamily="34" charset="-128"/>
                          <a:ea typeface="Meiryo UI" panose="020B0604030504040204" pitchFamily="34" charset="-128"/>
                        </a:rPr>
                        <a:t>2 nữ </a:t>
                      </a:r>
                      <a:r>
                        <a:rPr lang="ja-JP" altLang="en-US" sz="1200">
                          <a:latin typeface="Meiryo UI" panose="020B0604030504040204" pitchFamily="34" charset="-128"/>
                          <a:ea typeface="Meiryo UI" panose="020B0604030504040204" pitchFamily="34" charset="-128"/>
                        </a:rPr>
                        <a:t>）</a:t>
                      </a:r>
                      <a:endParaRPr lang="en-US" sz="1200"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altLang="en-US" sz="1200" dirty="0">
                          <a:latin typeface="Meiryo UI" panose="020B0604030504040204" pitchFamily="34" charset="-128"/>
                          <a:ea typeface="Meiryo UI" panose="020B0604030504040204" pitchFamily="34" charset="-128"/>
                        </a:rPr>
                        <a:t>                    Hà nội</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en-US" sz="1200" dirty="0">
                          <a:latin typeface="Meiryo UI" panose="020B0604030504040204" pitchFamily="34" charset="-128"/>
                          <a:ea typeface="Meiryo UI" panose="020B0604030504040204" pitchFamily="34" charset="-128"/>
                        </a:rPr>
                        <a:t>Du học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9071480"/>
                  </a:ext>
                </a:extLst>
              </a:tr>
              <a:tr h="448028">
                <a:tc>
                  <a:txBody>
                    <a:bodyPr/>
                    <a:lstStyle/>
                    <a:p>
                      <a:pPr algn="ctr"/>
                      <a:r>
                        <a:rPr lang="vi-VN" altLang="en-US" sz="1200" b="1" dirty="0">
                          <a:latin typeface="Meiryo UI" panose="020B0604030504040204" pitchFamily="34" charset="-128"/>
                          <a:ea typeface="Meiryo UI" panose="020B0604030504040204" pitchFamily="34" charset="-128"/>
                        </a:rPr>
                        <a:t>Tổng cộng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altLang="en-US" sz="1400" b="1" dirty="0">
                          <a:latin typeface="Meiryo UI" panose="020B0604030504040204" pitchFamily="34" charset="-128"/>
                          <a:ea typeface="Meiryo UI" panose="020B0604030504040204" pitchFamily="34" charset="-128"/>
                        </a:rPr>
                        <a:t>25 người</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latin typeface="Meiryo UI" panose="020B0604030504040204" pitchFamily="34" charset="-128"/>
                        <a:ea typeface="Meiryo UI" panose="020B0604030504040204" pitchFamily="34"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014083"/>
                  </a:ext>
                </a:extLst>
              </a:tr>
            </a:tbl>
          </a:graphicData>
        </a:graphic>
      </p:graphicFrame>
      <p:sp>
        <p:nvSpPr>
          <p:cNvPr id="3" name="Footer Placeholder 2">
            <a:extLst>
              <a:ext uri="{FF2B5EF4-FFF2-40B4-BE49-F238E27FC236}">
                <a16:creationId xmlns:a16="http://schemas.microsoft.com/office/drawing/2014/main" id="{621679F7-1770-2DCE-9903-332D4949F311}"/>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FED2B066-E54A-B8A4-A8FA-81B2EDDE40A8}"/>
              </a:ext>
            </a:extLst>
          </p:cNvPr>
          <p:cNvSpPr>
            <a:spLocks noGrp="1"/>
          </p:cNvSpPr>
          <p:nvPr>
            <p:ph type="sldNum" sz="quarter" idx="12"/>
          </p:nvPr>
        </p:nvSpPr>
        <p:spPr/>
        <p:txBody>
          <a:bodyPr/>
          <a:lstStyle/>
          <a:p>
            <a:fld id="{5E2883CD-35B5-2449-8471-2FC75F918209}" type="slidenum">
              <a:rPr lang="en-US" smtClean="0"/>
              <a:pPr/>
              <a:t>7</a:t>
            </a:fld>
            <a:endParaRPr lang="en-US"/>
          </a:p>
        </p:txBody>
      </p:sp>
      <p:sp>
        <p:nvSpPr>
          <p:cNvPr id="5" name="Title 4">
            <a:extLst>
              <a:ext uri="{FF2B5EF4-FFF2-40B4-BE49-F238E27FC236}">
                <a16:creationId xmlns:a16="http://schemas.microsoft.com/office/drawing/2014/main" id="{73A6D2CF-099D-EB6B-D89F-566D35F2950F}"/>
              </a:ext>
            </a:extLst>
          </p:cNvPr>
          <p:cNvSpPr>
            <a:spLocks noGrp="1"/>
          </p:cNvSpPr>
          <p:nvPr>
            <p:ph type="title"/>
          </p:nvPr>
        </p:nvSpPr>
        <p:spPr/>
        <p:txBody>
          <a:bodyPr/>
          <a:lstStyle/>
          <a:p>
            <a:r>
              <a:rPr lang="vi-VN" dirty="0">
                <a:latin typeface="Meiryo UI" panose="020B0604030504040204" pitchFamily="34" charset="-128"/>
                <a:ea typeface="Meiryo UI" panose="020B0604030504040204" pitchFamily="34" charset="-128"/>
              </a:rPr>
              <a:t>Thành tích đón nhận du học sinh chăm sóc điều dưỡng người việt nam</a:t>
            </a:r>
            <a:endParaRPr lang="en-JP"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138689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51D1-884E-5CCD-7618-24550CDF0611}"/>
              </a:ext>
            </a:extLst>
          </p:cNvPr>
          <p:cNvSpPr>
            <a:spLocks noGrp="1"/>
          </p:cNvSpPr>
          <p:nvPr>
            <p:ph type="title"/>
          </p:nvPr>
        </p:nvSpPr>
        <p:spPr/>
        <p:txBody>
          <a:bodyPr/>
          <a:lstStyle/>
          <a:p>
            <a:r>
              <a:rPr lang="en-JP" dirty="0">
                <a:latin typeface="Meiryo UI" panose="020B0604030504040204" pitchFamily="34" charset="-128"/>
                <a:ea typeface="Meiryo UI" panose="020B0604030504040204" pitchFamily="34" charset="-128"/>
              </a:rPr>
              <a:t>2. </a:t>
            </a:r>
            <a:r>
              <a:rPr lang="vi-VN" dirty="0">
                <a:latin typeface="Meiryo UI" panose="020B0604030504040204" pitchFamily="34" charset="-128"/>
                <a:ea typeface="Meiryo UI" panose="020B0604030504040204" pitchFamily="34" charset="-128"/>
              </a:rPr>
              <a:t>Tóm tắc về ngành chăm sóc điều dưỡng</a:t>
            </a:r>
            <a:endParaRPr lang="en-JP" dirty="0">
              <a:latin typeface="Meiryo UI" panose="020B0604030504040204" pitchFamily="34" charset="-128"/>
              <a:ea typeface="Meiryo UI" panose="020B0604030504040204" pitchFamily="34" charset="-128"/>
            </a:endParaRPr>
          </a:p>
        </p:txBody>
      </p:sp>
      <p:sp>
        <p:nvSpPr>
          <p:cNvPr id="3" name="Footer Placeholder 2">
            <a:extLst>
              <a:ext uri="{FF2B5EF4-FFF2-40B4-BE49-F238E27FC236}">
                <a16:creationId xmlns:a16="http://schemas.microsoft.com/office/drawing/2014/main" id="{B3EBF6F4-B49D-32BC-A81A-33714F0D6157}"/>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15F16DB0-F8C5-D836-CFE0-75161A8E0BE1}"/>
              </a:ext>
            </a:extLst>
          </p:cNvPr>
          <p:cNvSpPr>
            <a:spLocks noGrp="1"/>
          </p:cNvSpPr>
          <p:nvPr>
            <p:ph type="sldNum" sz="quarter" idx="12"/>
          </p:nvPr>
        </p:nvSpPr>
        <p:spPr/>
        <p:txBody>
          <a:bodyPr/>
          <a:lstStyle/>
          <a:p>
            <a:fld id="{5E2883CD-35B5-2449-8471-2FC75F918209}" type="slidenum">
              <a:rPr lang="en-US" smtClean="0"/>
              <a:pPr/>
              <a:t>8</a:t>
            </a:fld>
            <a:endParaRPr lang="en-US"/>
          </a:p>
        </p:txBody>
      </p:sp>
    </p:spTree>
    <p:extLst>
      <p:ext uri="{BB962C8B-B14F-4D97-AF65-F5344CB8AC3E}">
        <p14:creationId xmlns:p14="http://schemas.microsoft.com/office/powerpoint/2010/main" val="300182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CE37AF-74B7-91A2-C1B7-245120C549CE}"/>
              </a:ext>
            </a:extLst>
          </p:cNvPr>
          <p:cNvSpPr>
            <a:spLocks noGrp="1"/>
          </p:cNvSpPr>
          <p:nvPr>
            <p:ph idx="1"/>
          </p:nvPr>
        </p:nvSpPr>
        <p:spPr>
          <a:xfrm>
            <a:off x="467544" y="555526"/>
            <a:ext cx="8208144" cy="4032000"/>
          </a:xfrm>
        </p:spPr>
        <p:txBody>
          <a:bodyPr>
            <a:noAutofit/>
          </a:bodyPr>
          <a:lstStyle/>
          <a:p>
            <a:pPr marL="0" indent="0">
              <a:lnSpc>
                <a:spcPct val="130000"/>
              </a:lnSpc>
              <a:buNone/>
            </a:pPr>
            <a:r>
              <a:rPr lang="vi-VN" altLang="ja-JP" sz="1500" dirty="0">
                <a:latin typeface="Meiryo UI" panose="020B0604030504040204" pitchFamily="34" charset="-128"/>
                <a:ea typeface="Meiryo UI" panose="020B0604030504040204" pitchFamily="34" charset="-128"/>
              </a:rPr>
              <a:t>Chăm sóc điều dưỡng đề cập đến việc hỗ trợ người già và người khuyết tật gặp khó khăn trong cuộc sống hàng ngày do hạn chế về thể chất và suy giảm nhận thức .</a:t>
            </a:r>
          </a:p>
          <a:p>
            <a:pPr marL="0" indent="0">
              <a:lnSpc>
                <a:spcPct val="130000"/>
              </a:lnSpc>
              <a:buNone/>
            </a:pPr>
            <a:r>
              <a:rPr lang="vi-VN" altLang="ja-JP" sz="1500" dirty="0">
                <a:latin typeface="Meiryo UI" panose="020B0604030504040204" pitchFamily="34" charset="-128"/>
                <a:ea typeface="Meiryo UI" panose="020B0604030504040204" pitchFamily="34" charset="-128"/>
              </a:rPr>
              <a:t>Cụ thể đó là một công việc chuyên nghiệp hỗ trợ mỗi người dùng ,để họ có thể sống theo cách riêng của mình , bằng cách chăm sóc thể chất,như ăn uống ,bài tiết , tắm rửa, thay quần áo, di chuyên vv..và hỗ trợ cuộc sống hàng ngày.</a:t>
            </a:r>
          </a:p>
          <a:p>
            <a:pPr marL="0" indent="0">
              <a:lnSpc>
                <a:spcPct val="130000"/>
              </a:lnSpc>
              <a:buNone/>
            </a:pPr>
            <a:endParaRPr lang="ja-JP" altLang="en-US" sz="1500">
              <a:latin typeface="Meiryo UI" panose="020B0604030504040204" pitchFamily="34" charset="-128"/>
              <a:ea typeface="Meiryo UI" panose="020B0604030504040204" pitchFamily="34" charset="-128"/>
            </a:endParaRPr>
          </a:p>
          <a:p>
            <a:pPr marL="0" indent="0">
              <a:lnSpc>
                <a:spcPct val="130000"/>
              </a:lnSpc>
              <a:buNone/>
            </a:pPr>
            <a:r>
              <a:rPr lang="vi-VN" altLang="ja-JP" sz="1500" dirty="0">
                <a:latin typeface="Meiryo UI" panose="020B0604030504040204" pitchFamily="34" charset="-128"/>
                <a:ea typeface="Meiryo UI" panose="020B0604030504040204" pitchFamily="34" charset="-128"/>
              </a:rPr>
              <a:t>Ngoài ra , không phải chỉ chăm sóc về thể chất mà còn bao gồm hỗ trợ về tấm lý .Quan trọng để giảm bớt cảm giác cô đơn và lo lắng ,khi giao tiếp với người dùng .</a:t>
            </a:r>
          </a:p>
          <a:p>
            <a:pPr marL="0" indent="0">
              <a:lnSpc>
                <a:spcPct val="130000"/>
              </a:lnSpc>
              <a:buNone/>
            </a:pPr>
            <a:endParaRPr lang="ja-JP" altLang="en-US" sz="1500">
              <a:latin typeface="Meiryo UI" panose="020B0604030504040204" pitchFamily="34" charset="-128"/>
              <a:ea typeface="Meiryo UI" panose="020B0604030504040204" pitchFamily="34" charset="-128"/>
            </a:endParaRPr>
          </a:p>
          <a:p>
            <a:pPr marL="0" indent="0">
              <a:lnSpc>
                <a:spcPct val="130000"/>
              </a:lnSpc>
              <a:buNone/>
            </a:pPr>
            <a:r>
              <a:rPr lang="vi-VN" altLang="ja-JP" sz="1500" dirty="0">
                <a:latin typeface="Meiryo UI" panose="020B0604030504040204" pitchFamily="34" charset="-128"/>
                <a:ea typeface="Meiryo UI" panose="020B0604030504040204" pitchFamily="34" charset="-128"/>
              </a:rPr>
              <a:t>Sự tiến triển của xã hội lão hóa ,nhu cầu về nhân viên chăm sóc đang tăng lên hàng năm.Điều dưỡng là một công việc thú vị ,một nghề nghiệp có giá trị giúp cải thiện chất lượng cuộc sống của người dùng.</a:t>
            </a:r>
            <a:endParaRPr lang="en-JP" sz="1500" dirty="0">
              <a:latin typeface="Meiryo UI" panose="020B0604030504040204" pitchFamily="34" charset="-128"/>
              <a:ea typeface="Meiryo UI" panose="020B0604030504040204" pitchFamily="34" charset="-128"/>
            </a:endParaRPr>
          </a:p>
        </p:txBody>
      </p:sp>
      <p:sp>
        <p:nvSpPr>
          <p:cNvPr id="3" name="Footer Placeholder 2">
            <a:extLst>
              <a:ext uri="{FF2B5EF4-FFF2-40B4-BE49-F238E27FC236}">
                <a16:creationId xmlns:a16="http://schemas.microsoft.com/office/drawing/2014/main" id="{309DC26A-660C-8325-D6A1-8DA00CC9A9B0}"/>
              </a:ext>
            </a:extLst>
          </p:cNvPr>
          <p:cNvSpPr>
            <a:spLocks noGrp="1"/>
          </p:cNvSpPr>
          <p:nvPr>
            <p:ph type="ftr" sz="quarter" idx="11"/>
          </p:nvPr>
        </p:nvSpPr>
        <p:spPr/>
        <p:txBody>
          <a:bodyPr/>
          <a:lstStyle/>
          <a:p>
            <a:r>
              <a:rPr lang="en-US"/>
              <a:t>Copyright © 2023 SOZOKAI Medical Corporation</a:t>
            </a:r>
            <a:endParaRPr lang="en-US" dirty="0"/>
          </a:p>
        </p:txBody>
      </p:sp>
      <p:sp>
        <p:nvSpPr>
          <p:cNvPr id="4" name="Slide Number Placeholder 3">
            <a:extLst>
              <a:ext uri="{FF2B5EF4-FFF2-40B4-BE49-F238E27FC236}">
                <a16:creationId xmlns:a16="http://schemas.microsoft.com/office/drawing/2014/main" id="{2F1A2FFD-0863-9948-863C-BBD04F4BD1EA}"/>
              </a:ext>
            </a:extLst>
          </p:cNvPr>
          <p:cNvSpPr>
            <a:spLocks noGrp="1"/>
          </p:cNvSpPr>
          <p:nvPr>
            <p:ph type="sldNum" sz="quarter" idx="12"/>
          </p:nvPr>
        </p:nvSpPr>
        <p:spPr/>
        <p:txBody>
          <a:bodyPr/>
          <a:lstStyle/>
          <a:p>
            <a:fld id="{5E2883CD-35B5-2449-8471-2FC75F918209}" type="slidenum">
              <a:rPr lang="en-US" smtClean="0"/>
              <a:pPr/>
              <a:t>9</a:t>
            </a:fld>
            <a:endParaRPr lang="en-US"/>
          </a:p>
        </p:txBody>
      </p:sp>
      <p:sp>
        <p:nvSpPr>
          <p:cNvPr id="5" name="Title 4">
            <a:extLst>
              <a:ext uri="{FF2B5EF4-FFF2-40B4-BE49-F238E27FC236}">
                <a16:creationId xmlns:a16="http://schemas.microsoft.com/office/drawing/2014/main" id="{9B5CF381-0213-9342-03CF-841B0E9DF9DD}"/>
              </a:ext>
            </a:extLst>
          </p:cNvPr>
          <p:cNvSpPr>
            <a:spLocks noGrp="1"/>
          </p:cNvSpPr>
          <p:nvPr>
            <p:ph type="title"/>
          </p:nvPr>
        </p:nvSpPr>
        <p:spPr/>
        <p:txBody>
          <a:bodyPr/>
          <a:lstStyle/>
          <a:p>
            <a:r>
              <a:rPr lang="vi-VN" dirty="0"/>
              <a:t>Tóm lước về việc chăm sóc điều dưỡng</a:t>
            </a:r>
            <a:endParaRPr lang="en-JP" dirty="0"/>
          </a:p>
        </p:txBody>
      </p:sp>
    </p:spTree>
    <p:extLst>
      <p:ext uri="{BB962C8B-B14F-4D97-AF65-F5344CB8AC3E}">
        <p14:creationId xmlns:p14="http://schemas.microsoft.com/office/powerpoint/2010/main" val="3583403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tx1"/>
          </a:solidFill>
        </a:ln>
        <a:effectLst/>
      </a:spPr>
      <a:bodyPr rtlCol="0" anchor="ctr"/>
      <a:lstStyle>
        <a:defPPr algn="l">
          <a:defRPr sz="1400" dirty="0">
            <a:solidFill>
              <a:schemeClr val="tx1"/>
            </a:solidFill>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103142</TotalTime>
  <Words>1235</Words>
  <Application>Microsoft Macintosh PowerPoint</Application>
  <PresentationFormat>On-screen Show (16:9)</PresentationFormat>
  <Paragraphs>173</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Meiryo UI</vt:lpstr>
      <vt:lpstr>Arial</vt:lpstr>
      <vt:lpstr>Calibri</vt:lpstr>
      <vt:lpstr>Office Theme</vt:lpstr>
      <vt:lpstr>chế độ đón nhận du học sinh chăm sóc điều dưỡng</vt:lpstr>
      <vt:lpstr>Mục lục</vt:lpstr>
      <vt:lpstr>1. Tóm tắc về công ty SOZOKAI</vt:lpstr>
      <vt:lpstr>PowerPoint Presentation</vt:lpstr>
      <vt:lpstr>施設一覧</vt:lpstr>
      <vt:lpstr>PowerPoint Presentation</vt:lpstr>
      <vt:lpstr>Thành tích đón nhận du học sinh chăm sóc điều dưỡng người việt nam</vt:lpstr>
      <vt:lpstr>2. Tóm tắc về ngành chăm sóc điều dưỡng</vt:lpstr>
      <vt:lpstr>Tóm lước về việc chăm sóc điều dưỡng</vt:lpstr>
      <vt:lpstr>3. Hỗ trợ đặt biệt của du học sinh</vt:lpstr>
      <vt:lpstr>Hỗ trợ đặt biệt của cơ sở</vt:lpstr>
      <vt:lpstr>Trường tiếng nhật và trường chuyên môn</vt:lpstr>
      <vt:lpstr>Về việc đi làm thêm</vt:lpstr>
      <vt:lpstr>4. Triển vọng tương lai của ngành chăm sóc điều dưỡng</vt:lpstr>
      <vt:lpstr>Về triển vọng nghề nghiệp chăm sóc điều dưỡng</vt:lpstr>
      <vt:lpstr>5. Tin nhắn từ tiền bối</vt:lpstr>
      <vt:lpstr>PowerPoint Presentation</vt:lpstr>
    </vt:vector>
  </TitlesOfParts>
  <Company>SSIER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SHINJI YAMAMOTO</dc:creator>
  <cp:lastModifiedBy>Shinji YAMAMOTO</cp:lastModifiedBy>
  <cp:revision>3938</cp:revision>
  <cp:lastPrinted>2022-05-22T16:30:38Z</cp:lastPrinted>
  <dcterms:created xsi:type="dcterms:W3CDTF">2017-03-20T11:42:26Z</dcterms:created>
  <dcterms:modified xsi:type="dcterms:W3CDTF">2023-07-28T06:25:44Z</dcterms:modified>
</cp:coreProperties>
</file>